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8.xml" ContentType="application/vnd.openxmlformats-officedocument.presentationml.notesSl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9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328" r:id="rId2"/>
    <p:sldId id="335" r:id="rId3"/>
    <p:sldId id="483" r:id="rId4"/>
    <p:sldId id="418" r:id="rId5"/>
    <p:sldId id="484" r:id="rId6"/>
    <p:sldId id="482" r:id="rId7"/>
    <p:sldId id="485" r:id="rId8"/>
    <p:sldId id="439" r:id="rId9"/>
    <p:sldId id="486" r:id="rId10"/>
    <p:sldId id="490" r:id="rId11"/>
    <p:sldId id="491" r:id="rId12"/>
    <p:sldId id="488" r:id="rId13"/>
    <p:sldId id="487" r:id="rId14"/>
    <p:sldId id="489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480" r:id="rId28"/>
    <p:sldId id="410" r:id="rId29"/>
    <p:sldId id="35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483"/>
            <p14:sldId id="418"/>
            <p14:sldId id="484"/>
            <p14:sldId id="482"/>
            <p14:sldId id="485"/>
            <p14:sldId id="439"/>
            <p14:sldId id="486"/>
            <p14:sldId id="490"/>
            <p14:sldId id="491"/>
            <p14:sldId id="488"/>
            <p14:sldId id="487"/>
            <p14:sldId id="489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480"/>
            <p14:sldId id="410"/>
            <p14:sldId id="359"/>
          </p14:sldIdLst>
        </p14:section>
        <p14:section name="제목 없는 구역" id="{D021C70D-F16F-44EA-8882-C67E16865E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8192" autoAdjust="0"/>
  </p:normalViewPr>
  <p:slideViewPr>
    <p:cSldViewPr snapToGrid="0">
      <p:cViewPr varScale="1">
        <p:scale>
          <a:sx n="101" d="100"/>
          <a:sy n="101" d="100"/>
        </p:scale>
        <p:origin x="21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24575,'-34'0'0,"27"0"0,24 0 0,-12 0 0,1 0 0,-1 0 0,1 1 0,-1-1 0,1 1 0,-1 0 0,0 1 0,1-1 0,-1 1 0,0 0 0,0 0 0,0 1 0,0 0 0,-1 0 0,1 0 0,-1 0 0,1 0 0,-1 1 0,0 0 0,0 0 0,-1 0 0,1 0 0,-1 1 0,0 0 0,0-1 0,-1 1 0,1 0 0,-1 0 0,0 0 0,-1 1 0,1-1 0,-1 0 0,0 1 0,0-1 0,0 1 0,-1-1 0,0 7 0,0 0 0,0 1 0,0-1 0,-1 0 0,-1 0 0,0 0 0,0 0 0,-6 15 0,5-21 0,0 1 0,0-1 0,-1 0 0,0 0 0,0 0 0,0 0 0,-1-1 0,0 0 0,0 1 0,0-2 0,0 1 0,-1-1 0,-11 7 0,-48 26 0,65-37 0,0 0 0,0 0 0,-1 0 0,1 0 0,0 0 0,0 1 0,0-1 0,0 0 0,-1 0 0,1 0 0,0 0 0,0 0 0,0 0 0,0 0 0,0 1 0,-1-1 0,1 0 0,0 0 0,0 0 0,0 0 0,0 1 0,0-1 0,0 0 0,0 0 0,0 0 0,0 1 0,-1-1 0,1 0 0,0 0 0,0 0 0,0 1 0,0-1 0,0 0 0,0 0 0,0 0 0,1 1 0,-1-1 0,0 0 0,0 0 0,0 0 0,0 0 0,0 1 0,0-1 0,0 0 0,0 0 0,0 0 0,0 1 0,1-1 0,-1 0 0,0 0 0,0 0 0,0 0 0,0 0 0,0 0 0,1 1 0,-1-1 0,0 0 0,0 0 0,19 4 0,23-2 0,11 0 64,54 8 0,40 3-1557,-124-13-5333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4 271 24575,'43'0'0,"-5"1"0,-1-1 0,71-11 0,-97 9 0,-1 0 0,0-1 0,0 0 0,0-1 0,0 0 0,-1 0 0,0-1 0,0-1 0,0 1 0,0-1 0,-1-1 0,0 1 0,0-2 0,-1 1 0,8-11 0,-12 14 0,0 0 0,0-1 0,-1 1 0,0-1 0,0 1 0,0-1 0,0 0 0,-1 0 0,0 0 0,0 0 0,0 0 0,-1 0 0,0 0 0,0 0 0,0 0 0,0 0 0,-1 0 0,0 0 0,-1-7 0,0 9 0,1-1 0,0 0 0,-1 1 0,0-1 0,0 1 0,0 0 0,0 0 0,0 0 0,-1 0 0,1 0 0,-1 0 0,0 0 0,0 1 0,0 0 0,0-1 0,0 1 0,-1 0 0,1 0 0,-1 1 0,1-1 0,-1 1 0,0 0 0,1 0 0,-1 0 0,-5 0 0,-32-2 0,1 2 0,-67 7 0,101-5 0,0-1 0,1 1 0,-1 1 0,0-1 0,1 1 0,-1 0 0,1 0 0,0 1 0,-1 0 0,1 0 0,0 0 0,1 0 0,-1 1 0,1-1 0,-1 1 0,1 1 0,0-1 0,0 0 0,1 1 0,0 0 0,0 0 0,0 0 0,0 0 0,1 0 0,-1 1 0,1-1 0,1 1 0,-3 7 0,-1 16 0,2-1 0,0 0 0,1 1 0,5 45 0,-2-27 0,0-29 0,0 0 0,1 0 0,1-1 0,1 1 0,9 26 0,-10-34 0,1-1 0,0 1 0,1-1 0,0 0 0,0-1 0,1 1 0,0-1 0,0 0 0,1-1 0,0 0 0,12 10 0,-14-14 6,1 1 0,-1-1 0,1-1 0,0 1 0,0-1 0,0 0 0,0 0 0,0-1 0,0 0 0,0 0 0,1 0 0,-1-1 0,0 0 0,0 0 0,1 0 0,-1-1 0,0 0 0,0 0 0,11-5 0,-6 3-141,-1-1 0,0-1 0,-1 1 0,1-2 0,-1 1 0,0-1 0,0-1 0,-1 0 0,0 0 0,12-13 0,-9 6-6691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0,0-1 0,0 0 0,0 1 0,0-1 0,0 1 0,0-1 0,-1 1 0,1 0 0,0-1 0,0 1 0,-1 0 0,1 0 0,0-1 0,-1 1 0,1 0 0,-1 0 0,1 0 0,-1 0 0,1 0 0,-1 0 0,0 0 0,1 0 0,-1 1 0,9 33 0,-5-18 0,3 8 0,-1-1 0,-1 1 0,-2 0 0,2 35 0,-7 106 0,-1-58 0,3-51 0,0-51 0,0-36 0,-2-31 0,0 40 0,1 0 0,1 0 0,1 0 0,0 0 0,8-34 0,-6 47 0,1 0 0,0-1 0,0 1 0,1 1 0,0-1 0,1 1 0,-1-1 0,1 2 0,1-1 0,-1 1 0,10-7 0,11-8 0,50-27 0,-43 28 0,-24 14-62,1 2 0,0-1 0,0 1 0,0 1 0,0 0 0,1 1 0,-1 0 0,1 1 0,0 0 0,-1 0 0,1 2 0,0-1-1,-1 1 1,1 1 0,-1 0 0,1 1 0,-1 0 0,0 1 0,0 0 0,0 1 0,11 6 0,-8-2-6764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24575,'-5'0'0,"-1"0"0,0 0 0,0 1 0,1-1 0,-1 2 0,1-1 0,-1 0 0,1 1 0,-1 0 0,1 1 0,0-1 0,0 1 0,0 0 0,0 0 0,-8 7 0,7-4 0,0 1 0,1 0 0,-1 1 0,2-1 0,-1 1 0,1 0 0,0 0 0,0 1 0,-3 11 0,-2 3 0,-22 39 0,24-50 0,0 0 0,0 0 0,2 0 0,-1 0 0,2 1 0,0 0 0,0 0 0,1 0 0,1 1 0,-2 25 0,5-34 0,-1-1 0,1 0 0,0 0 0,1 1 0,-1-1 0,1 0 0,-1 0 0,1 0 0,1-1 0,-1 1 0,0 0 0,1-1 0,0 1 0,0-1 0,0 0 0,0 0 0,0 0 0,1 0 0,-1-1 0,1 0 0,0 1 0,-1-1 0,1 0 0,8 2 0,1 1 0,0-1 0,0-1 0,1 0 0,-1 0 0,1-2 0,21 1 0,-19-2 17,-1 0 0,0-1 1,1-1-1,-1 0 0,0-1 0,21-7 0,-30 8-85,-1 0 1,0-1-1,0 1 1,-1-1-1,1 0 1,0-1-1,-1 1 1,0-1-1,0 1 1,0-1-1,0-1 1,-1 1-1,1 0 1,-1-1-1,0 0 1,-1 1-1,1-1 1,-1 0-1,0-1 1,0 1-1,1-7 1,1-7-6759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24575,'2'14'0,"-1"1"0,2 0 0,0-1 0,1 0 0,0 1 0,8 16 0,11 38 0,-17-42 0,7 29 0,25 69 0,7-38 0,-29-60-1365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24575,'20'0'0,"18"-1"0,0 2 0,-1 1 0,54 11 0,-54-7-31,0-1 0,1-3-1,66-3 1,-40 0-1209,-41 1-5586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24575,'22'55'0,"-10"5"0,-3 0 0,3 109 0,-13 572-1365,1-718-5461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24575,'-1'94'0,"3"103"0,1-176 0,1 0 0,0 0 0,2 0 0,8 23 0,-13-44-2,-1 0 0,0 1 0,0-1-1,0 1 1,0-1 0,0 1 0,0-1-1,0 0 1,1 1 0,-1-1 0,0 1-1,0-1 1,0 0 0,1 1 0,-1-1-1,0 0 1,1 1 0,-1-1 0,0 0-1,1 1 1,-1-1 0,0 0 0,1 0 0,-1 1-1,1-1 1,-1 0 0,0 0 0,1 0-1,-1 0 1,1 1 0,-1-1 0,1 0-1,0 0 1,5-14 192,0-23-1669,-5 14-5347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52 24575,'-5'0'0,"-1"1"0,0 0 0,1 1 0,-1-1 0,0 1 0,1 0 0,0 1 0,0-1 0,-1 1 0,1 0 0,1 0 0,-1 1 0,0-1 0,1 1 0,0 0 0,0 1 0,0-1 0,0 0 0,1 1 0,0 0 0,0 0 0,0 0 0,0 0 0,-2 8 0,-4 7 0,2 1 0,0 1 0,1-1 0,-7 45 0,12-56 0,-2 4 0,2 0 0,0 0 0,0 0 0,3 22 0,-2-33 0,0-1 0,1 1 0,-1 0 0,1-1 0,0 1 0,0 0 0,0-1 0,0 1 0,1-1 0,-1 1 0,0-1 0,1 0 0,0 1 0,0-1 0,-1 0 0,1 0 0,0 0 0,1-1 0,-1 1 0,0 0 0,0-1 0,1 1 0,-1-1 0,1 0 0,-1 0 0,1 0 0,0 0 0,5 1 0,-1-1 0,1 0 0,-1 0 0,1 0 0,-1-1 0,1 0 0,0-1 0,-1 0 0,1 0 0,-1 0 0,1-1 0,-1 0 0,10-5 0,-5 1 0,-1-1 0,1 0 0,-2-1 0,1 0 0,-1-1 0,10-11 0,-8 8 0,-1 0 0,0-1 0,-1 0 0,0 0 0,-1-1 0,14-29 0,-19 34 0,-1 0 0,0 0 0,-1-1 0,0 1 0,-1-1 0,0 1 0,0-1 0,-1 1 0,0-1 0,0 0 0,-1 1 0,-1-1 0,-3-12 0,3 16 7,0 1 0,0 0 0,-1 0 0,1 1 0,-1-1 1,0 0-1,-1 1 0,1 0 0,-1 0 0,0 0 0,0 0 0,0 0 0,-1 1 0,1 0 0,-1 0 0,-5-3 0,-2 0-255,-1 0 1,1 1-1,-1 0 1,0 1-1,-20-4 1,14 5-6579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4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24575,'2'0'0,"-1"1"0,0-1 0,0 0 0,0 1 0,0 0 0,1-1 0,-1 1 0,0 0 0,0 0 0,0-1 0,0 1 0,-1 0 0,1 0 0,0 0 0,0 0 0,0 0 0,-1 0 0,1 0 0,-1 1 0,1-1 0,-1 0 0,1 0 0,-1 0 0,1 1 0,-1-1 0,0 0 0,0 3 0,6 40 0,-6-40 0,2 348 0,-4-207 0,5-190 0,11-67 0,-3 40 0,-7 51 0,1 0 0,1 0 0,1 1 0,1 0 0,0 0 0,2 1 0,12-20 0,-4 6 0,-15 28 0,1-1 0,0 1 0,1-1 0,-1 1 0,1 1 0,0-1 0,0 1 0,1-1 0,-1 2 0,1-1 0,0 0 0,0 1 0,0 0 0,0 1 0,0-1 0,1 1 0,-1 0 0,1 1 0,0 0 0,7-1 0,-10 2 0,0-1 0,0 1 0,0 0 0,0 0 0,0 1 0,0-1 0,0 1 0,0 0 0,0 0 0,-1 0 0,1 1 0,0-1 0,-1 1 0,1 0 0,-1 0 0,1 0 0,-1 0 0,0 1 0,0-1 0,0 1 0,0 0 0,0 0 0,-1 0 0,1 0 0,-1 1 0,0-1 0,0 0 0,0 1 0,0 0 0,-1-1 0,0 1 0,1 0 0,-1 0 0,0 5 0,3 11 0,5 30 0,-2 0 0,1 67 0,-9 148-1365,1-242-5461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24575,'0'9'0,"0"1"0,-1-1 0,0 1 0,-1-1 0,0 0 0,0 0 0,-1 0 0,0 0 0,-1 0 0,-5 10 0,5-13 0,1-1 0,-1 1 0,-1-1 0,1 0 0,-1 0 0,0-1 0,0 1 0,-1-1 0,1 0 0,-1 0 0,0-1 0,0 0 0,0 0 0,0 0 0,-8 2 0,-15 4-94,10-2-224,-1-1 1,1-1-1,-22 2 0,19-5-6508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1373 24575,'-4'0'0,"0"0"0,0 0 0,0 0 0,0-1 0,0 0 0,0 0 0,0 0 0,0 0 0,1 0 0,-1-1 0,0 0 0,1 1 0,-1-2 0,1 1 0,-6-5 0,5 2 0,0 1 0,0-1 0,1 0 0,0 0 0,0 0 0,0 0 0,0-1 0,1 1 0,0-1 0,-2-8 0,-2-17 0,2-1 0,1 0 0,1 0 0,2 0 0,4-37 0,0-22 0,-6-15 0,4-112 0,3 192 0,0 1 0,1-1 0,2 1 0,1 0 0,13-26 0,14-41 0,-29 74 0,0 1 0,2 0 0,0 0 0,1 1 0,20-26 0,-4 6 0,29-43 0,-48 69 0,0 1 0,1 0 0,0 0 0,1 1 0,0 0 0,0 0 0,0 1 0,1 0 0,0 1 0,0 0 0,1 1 0,20-8 0,-15 8 0,-4 1 0,0 0 0,1 0 0,0 1 0,0 1 0,16-1 0,-24 3 0,0 1 0,1 0 0,-1 0 0,0 0 0,0 0 0,0 1 0,0 0 0,0 0 0,0 0 0,-1 0 0,1 1 0,-1 0 0,1 0 0,-1 0 0,0 1 0,5 5 0,3 4 0,-1 1 0,-1 0 0,0 0 0,0 1 0,-2 0 0,0 1 0,-1 0 0,0 0 0,4 19 0,-1 0 0,-2 0 0,-2 0 0,3 51 0,-8-77 0,-1-1 0,-1 0 0,1 1 0,-1-1 0,-1 0 0,0 0 0,0 1 0,0-1 0,-1-1 0,0 1 0,-1 0 0,0-1 0,0 0 0,0 0 0,-1 0 0,0 0 0,0-1 0,-1 0 0,0 0 0,0 0 0,-1-1 0,1 1 0,-1-2 0,0 1 0,-15 6 0,-28 12 0,40-17 0,0-1 0,-1 0 0,0-1 0,0 0 0,0-1 0,-1 0 0,-21 2 0,11-3 0,1-1 0,-1-1 0,0-1 0,-42-8 0,59 8 0,1 0 0,-1-1 0,1 1 0,-1-1 0,1 0 0,0 0 0,0 0 0,0-1 0,0 0 0,0 1 0,0-1 0,1-1 0,-1 1 0,1 0 0,0-1 0,0 0 0,0 0 0,0 0 0,1 0 0,0 0 0,0 0 0,0 0 0,0-1 0,1 1 0,-1-1 0,1 0 0,0 1 0,1-1 0,-1-6 0,1 9 0,0 0 0,0-1 0,0 1 0,0 0 0,1 0 0,-1 0 0,1 0 0,0-1 0,-1 1 0,1 0 0,0 0 0,0 0 0,1 0 0,-1 1 0,0-1 0,0 0 0,1 0 0,-1 1 0,1-1 0,0 1 0,-1-1 0,1 1 0,0 0 0,0-1 0,0 1 0,0 0 0,0 0 0,0 1 0,0-1 0,0 0 0,0 1 0,1-1 0,-1 1 0,3-1 0,11-1 0,-1 1 0,1 0 0,29 2 0,-28 0 0,-2 2 0,1 0 0,-1 0 0,1 1 0,-1 1 0,0 1 0,-1 0 0,0 1 0,0 1 0,0 0 0,-1 1 0,0 0 0,0 1 0,-1 0 0,-1 1 0,0 0 0,12 16 0,-18-20 0,-1-1 0,-1 1 0,1-1 0,-1 1 0,-1 0 0,1 1 0,-1-1 0,0 0 0,-1 1 0,2 14 0,-2 7 0,-4 45 0,1-25 0,2-43 0,0 0 0,-1 1 0,0-1 0,0 1 0,-1-1 0,0 0 0,0 0 0,0 0 0,-1 0 0,0 0 0,0-1 0,0 1 0,-1-1 0,0 0 0,0 0 0,0 0 0,-7 6 0,3-5 0,0 0 0,0 0 0,-1-1 0,0 0 0,0 0 0,0-1 0,0-1 0,-1 1 0,0-1 0,-15 2 0,-41 6 0,-2-3 0,-95-1 0,139-7-120,14 1 162,1-1 0,-1 0 1,0-1-1,1 0 0,-13-3 0,20 4-102,-1-1 0,1 0 0,0 0 0,-1 0 0,1-1 1,0 1-1,0 0 0,0-1 0,0 0 0,0 1 0,0-1 0,0 0 0,1 0 0,-1 0 0,1 0 0,-1 0 0,1 0 0,0 0 1,0-1-1,0 1 0,0 0 0,0-1 0,0 1 0,0-5 0,-2-13-6766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24575,'32'0'0,"0"1"0,0 2 0,45 9 0,-48-7 0,1-1 0,0-2 0,52-3 0,35 3 0,-74 8-1365,-25-4-5461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24575,'541'0'-1365,"-518"0"-5461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89 24575,'-1'-2'0,"0"-1"0,0 0 0,0 0 0,0 1 0,0-1 0,0 1 0,-1-1 0,0 1 0,1 0 0,-1-1 0,0 1 0,0 0 0,0 0 0,0 0 0,0 0 0,-1 1 0,1-1 0,-4-1 0,-48-24 0,38 22 0,0 1 0,0 1 0,-1 1 0,1 0 0,-1 1 0,1 1 0,-1 0 0,0 2 0,1 0 0,0 0 0,-29 9 0,41-8 0,1-1 0,-1 1 0,1 0 0,0 0 0,0 0 0,0 0 0,1 1 0,-1-1 0,1 1 0,0-1 0,0 1 0,0 0 0,0 0 0,1 0 0,-1 0 0,1 0 0,0 0 0,0 0 0,1 1 0,-1-1 0,1 0 0,0 6 0,0 16 0,0-1 0,6 35 0,-6-55 0,2 1 0,-1 0 0,1 0 0,0 1 0,0-1 0,1-1 0,-1 1 0,1 0 0,1 0 0,-1-1 0,1 0 0,0 0 0,8 8 0,6 4 0,0-1 0,21 14 0,-23-19 0,33 20 0,-39-26 0,-1 0 0,0 0 0,-1 1 0,1 0 0,-1 0 0,0 1 0,0 0 0,-1 1 0,12 15 0,-18-21 0,0 0 0,0-1 0,0 1 0,0 0 0,-1 0 0,1 0 0,-1 0 0,0 0 0,1 0 0,-1-1 0,0 1 0,0 0 0,0 0 0,-1 0 0,1 0 0,0 0 0,-1 0 0,1 0 0,-1 0 0,1-1 0,-1 1 0,0 0 0,0 0 0,0-1 0,0 1 0,0 0 0,0-1 0,0 1 0,-1-1 0,1 0 0,0 1 0,-1-1 0,0 0 0,1 0 0,-1 0 0,1 0 0,-1 0 0,0 0 0,-3 1 0,-8 4 0,0-1 0,0 0 0,-1-1 0,-14 3 0,22-5 0,-26 5-341,0-2 0,-1-1-1,-36 0 1,46-4-6485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28 24575,'0'-1'0,"-1"0"0,1 0 0,-1 0 0,1-1 0,-1 1 0,0 0 0,1 0 0,-1 0 0,0 0 0,0 0 0,0 0 0,0 1 0,0-1 0,0 0 0,0 0 0,0 1 0,0-1 0,0 0 0,0 1 0,0-1 0,-1 1 0,1 0 0,0-1 0,0 1 0,0 0 0,-1 0 0,-1-1 0,-41-3 0,38 3 0,-5 0 0,0 1 0,0 0 0,0 0 0,0 1 0,0 0 0,1 1 0,-1 0 0,-16 6 0,24-6 0,-1 0 0,1 0 0,0 0 0,-1 0 0,1 0 0,0 1 0,1-1 0,-1 1 0,0 0 0,1 0 0,-1 0 0,1 0 0,0 1 0,0-1 0,0 0 0,1 1 0,-1 0 0,1-1 0,0 1 0,0 0 0,0 0 0,0-1 0,1 1 0,-1 0 0,1 0 0,0 0 0,1 5 0,-1-4 0,0-1 0,0 0 0,1 0 0,0 0 0,0 0 0,0 0 0,0 0 0,1 0 0,-1 0 0,1-1 0,0 1 0,0 0 0,0-1 0,1 0 0,-1 1 0,1-1 0,4 4 0,-1-2 0,0-1 0,0 0 0,0-1 0,0 1 0,1-1 0,-1-1 0,1 1 0,0-1 0,10 2 0,6 0 0,0-1 0,1-2 0,-1 0 0,1-1 0,25-4 0,-46 3 3,0 1 0,0-1 0,-1 1 0,1-1 0,-1 0 0,1 0 0,-1 0 0,1 0 0,-1 0 0,1-1 0,-1 1 0,0-1 0,0 1 0,0-1 0,0 0 0,0 0 0,0 0 0,0 0 0,-1 0 0,1-1 0,-1 1 1,0 0-1,1-1 0,-1 1 0,0-1 0,0 1 0,-1-1 0,2-4 0,0-7-148,0 1 0,-2 0 0,1-1-1,-3-21 1,1 16-582,-1-5-6099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437 172 24575,'0'-16'0,"0"4"0,0-1 0,0 1 0,-1-1 0,-1 1 0,-5-21 0,6 29 0,0 1 0,-1 0 0,1 0 0,-1 0 0,0 0 0,0 0 0,0 1 0,0-1 0,0 0 0,-1 1 0,1 0 0,-1-1 0,0 1 0,1 0 0,-1 0 0,0 1 0,0-1 0,-1 1 0,1-1 0,0 1 0,0 0 0,-1 0 0,1 0 0,0 1 0,-6-1 0,-10-2 0,-1 1 0,0 1 0,0 0 0,0 2 0,0 0 0,1 2 0,-30 6 0,44-6 0,0 0 0,0 0 0,0 1 0,1 0 0,-1 0 0,1 0 0,0 1 0,0-1 0,1 1 0,-1 0 0,1 0 0,0 0 0,0 0 0,1 1 0,-1-1 0,1 1 0,0 0 0,1-1 0,-2 12 0,-3 12 0,2 0 0,-1 48 0,5 344 0,1-193 0,0-223-50,-1 1-1,0-1 1,0 0-1,-1 0 0,1 0 1,-1 0-1,0 0 1,-1 0-1,1 0 1,-1 0-1,0 0 0,0-1 1,-1 1-1,1-1 1,-1 1-1,0-1 1,0 0-1,-1 0 0,1 0 1,-1-1-1,1 1 1,-1-1-1,-1 0 1,1 0-1,0 0 1,-9 3-1,-2 2-6775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24575,'23'2'0,"0"1"0,-1 0 0,1 2 0,-1 1 0,43 17 0,-43-15 0,0 0 0,1-1 0,0-1 0,0-1 0,39 3 0,-9-9-1365,-30 1-5461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24575,'5'0'0,"5"0"0,7 0 0,4 0 0,4 0 0,-3 5 0,-1 1 0,2-1 0,0 0 0,2-2 0,1-1 0,0-1 0,1 0 0,0-1 0,0 0 0,0-1 0,-4 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24575,'2'28'0,"1"0"0,2-1 0,12 46 0,-9-43 0,-1 1 0,5 51 0,-8 23 0,-9 114 0,1-197-1365,-2-5-5461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24575,'0'40'0,"2"-23"0,-2 0 0,0-1 0,-1 1 0,0-1 0,-1 1 0,-1-1 0,-1 1 0,-8 22 0,5-81 0,7 26 0,2 0 0,-1 0 0,2 0 0,0 0 0,1 1 0,1-1 0,8-20 0,-9 26 0,1 1 0,0 0 0,0 0 0,1 0 0,0 1 0,0-1 0,1 1 0,0 1 0,0-1 0,1 2 0,0-1 0,13-8 0,-19 14 0,-1 0 0,1 0 0,-1 0 0,1 0 0,-1 0 0,1 1 0,0-1 0,-1 1 0,1-1 0,0 1 0,-1 0 0,1 0 0,0-1 0,0 1 0,-1 0 0,1 0 0,0 1 0,-1-1 0,1 0 0,0 1 0,-1-1 0,1 1 0,2 0 0,-2 1 0,0-1 0,-1 1 0,1 0 0,-1-1 0,1 1 0,-1 0 0,0 0 0,1 0 0,-1 0 0,0 0 0,0 1 0,-1-1 0,1 0 0,0 0 0,0 3 0,1 12 0,0 0 0,-1 1 0,-2 31 0,1-36 0,-1 20 0,-1 47 0,1-54 0,2-21 0,0-8 0,2-8 0,2-1 0,-1 1 0,2 0 0,-1 0 0,2 0 0,-1 1 0,1 0 0,1 0 0,0 1 0,0 0 0,1 0 0,17-13 0,-19 18 0,1 0 0,-1 1 0,1 0 0,0 0 0,0 1 0,0 0 0,1 0 0,-1 1 0,0 0 0,1 0 0,-1 1 0,11 1 0,-2 0 0,-1 0 0,0 2 0,1 0 0,-1 0 0,20 9 0,-32-10 4,1 0 1,-1 0-1,0 1 0,0 0 0,0-1 0,0 2 1,-1-1-1,1 0 0,-1 1 0,0-1 1,0 1-1,0 0 0,0 0 0,-1 0 0,1 0 1,-1 1-1,0-1 0,0 1 0,-1-1 0,0 1 1,2 7-1,0 8-207,-1 1 0,0-1 0,-3 37 0,0-36-443,1 3-6180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 24575,'0'18'0,"1"2"0,-2 0 0,0 1 0,-5 22 0,5-36 0,-1 1 0,-1-1 0,0 0 0,0 0 0,0 0 0,0-1 0,-1 1 0,-1-1 0,1 0 0,-1 0 0,0 0 0,-5 5 0,-16 12 0,-1-2 0,-1 0 0,-1-1 0,0-2 0,-39 17 0,-6 12 0,60-36 0,-1 0 0,0-2 0,-1 0 0,-22 9 0,-26 6 0,36-12 0,0-1 0,-1-1 0,-1-1 0,0-2 0,-54 6 0,75-13 0,0 1 0,0-1 0,0-1 0,0 0 0,0 0 0,0 0 0,1-1 0,-11-4 0,16 5 0,0-1 0,0 0 0,0 0 0,0 0 0,1 0 0,-1 0 0,1 0 0,-1-1 0,1 1 0,0-1 0,0 0 0,0 0 0,0 1 0,0-1 0,1 0 0,-1-1 0,1 1 0,0 0 0,0 0 0,0-1 0,0 1 0,1 0 0,-1-1 0,1-3 0,-3-43 0,2-1 0,8-66 0,-7 110 0,1 0 0,0 0 0,1 0 0,-1 0 0,1 0 0,1 1 0,-1-1 0,1 1 0,0-1 0,1 1 0,-1 0 0,1 0 0,6-7 0,-4 8 0,0-1 0,1 1 0,-1 1 0,1-1 0,0 1 0,0 0 0,0 1 0,1 0 0,-1 0 0,1 1 0,9-3 0,-3 2 0,-1-1 0,1 2 0,0 0 0,0 1 0,23 0 0,-32 2 0,0-1 0,0 1 0,0 0 0,-1 0 0,1 1 0,0-1 0,-1 1 0,1 0 0,-1 1 0,1-1 0,-1 1 0,0-1 0,0 1 0,-1 0 0,1 1 0,0-1 0,-1 1 0,0 0 0,4 5 0,106 187 0,-61-101 0,-24-31 0,-24-51 0,1-1 0,0 1 0,1-1 0,0 0 0,11 13 0,-2-3-117,-1 0 0,15 33 0,-19-35-897,-2-5-5812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28 24575,'0'-1'0,"0"-1"0,-1 1 0,0 0 0,1 0 0,-1 0 0,0 0 0,1 0 0,-1 0 0,0 0 0,0 0 0,0 0 0,0 0 0,0 0 0,0 0 0,0 1 0,0-1 0,0 0 0,-1 1 0,1-1 0,0 1 0,0-1 0,0 1 0,-1 0 0,1-1 0,0 1 0,-1 0 0,-1 0 0,-42-5 0,41 5 0,-5-1 0,0 1 0,1 0 0,-1 0 0,1 1 0,-1 0 0,1 0 0,-1 1 0,1 0 0,0 1 0,-13 5 0,16-5 0,1 0 0,0 0 0,0 0 0,0 0 0,0 1 0,1-1 0,-1 1 0,1 0 0,0 0 0,0 1 0,0-1 0,1 1 0,0-1 0,0 1 0,0 0 0,0-1 0,1 1 0,-1 0 0,0 7 0,-2 13 0,2-1 0,-1 33 0,3-46 0,1 1 0,0-1 0,0 0 0,1 0 0,0 0 0,1 0 0,6 14 0,-7-22 0,-1 0 0,1 0 0,0 0 0,0 0 0,1-1 0,-1 1 0,0-1 0,1 0 0,0 1 0,-1-1 0,1 0 0,0-1 0,0 1 0,0 0 0,0-1 0,1 0 0,-1 0 0,0 0 0,1 0 0,-1 0 0,0 0 0,1-1 0,-1 0 0,1 0 0,-1 0 0,0 0 0,1 0 0,-1-1 0,7-1 0,-1 0 0,-1 0 0,1-1 0,0 0 0,-1 0 0,0-1 0,0 0 0,0 0 0,0-1 0,-1 0 0,10-8 0,-7 2 0,-1 0 0,1 0 0,-2-1 0,0 0 0,0 0 0,-1-1 0,-1 0 0,0 0 0,0-1 0,-2 1 0,0-1 0,0 0 0,-1-1 0,-1 1 0,0 0 0,-1-1 0,-1 1 0,-1-20 0,-1 90-99,0-23 209,4 60 0,-2-85-224,1 1 0,1-1-1,-1 0 1,2 0 0,-1 0-1,1-1 1,0 1 0,0-1-1,1 1 1,0-1 0,0 0-1,11 12 1,-2-7-6712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24575,'-8'0'0,"-1"1"0,0 1 0,1-1 0,-1 1 0,1 1 0,0 0 0,0 0 0,0 0 0,0 1 0,0 0 0,-7 6 0,-11 9 0,-39 35 0,40-33 0,-136 115 0,9-18 0,135-109-1365,1-2-5461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24575,'3'1'0,"0"-1"0,-1 1 0,1 0 0,-1 0 0,1 0 0,-1 0 0,0 0 0,1 0 0,-1 0 0,0 1 0,0-1 0,0 1 0,0 0 0,0 0 0,0 0 0,3 3 0,27 41 0,-24-33 0,14 25 0,-1 0 0,27 73 0,-27-59 0,32 56 0,-49-100-124,1 0 0,-1-1 0,2 1 0,-1-1 0,1 0 0,0-1-1,0 1 1,1-1 0,0 0 0,14 9 0,-8-5-6702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24575,'-17'-1'0,"0"1"0,-1 2 0,1-1 0,0 2 0,-30 8 0,42-9 0,1 0 0,-1 0 0,0 0 0,1 1 0,-1-1 0,1 1 0,0 0 0,0 0 0,0 1 0,0-1 0,0 1 0,1 0 0,0 0 0,0 0 0,0 1 0,0-1 0,1 1 0,-1-1 0,1 1 0,0 0 0,1 0 0,-1 0 0,0 8 0,-24 82 0,19-74 0,0-1 0,2 1 0,1 0 0,-4 41 0,7-21 0,-1-2 0,6 62 0,-3-91 0,0 0 0,1 0 0,1 0 0,-1 0 0,2-1 0,-1 1 0,1-1 0,1 0 0,-1 0 0,2 0 0,7 10 0,18 24 0,-26-34 0,1-1 0,0 1 0,1-1 0,0 0 0,0 0 0,0-1 0,15 11 0,5 7-1365,-17-12-5461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 24575,'-1'13'0,"0"0"0,-1-1 0,-1 1 0,0-1 0,-1 0 0,0 0 0,-1 0 0,0 0 0,-1-1 0,0 0 0,-1 0 0,0-1 0,-1 1 0,0-2 0,-14 14 0,9-10 0,-2 1 0,0-2 0,-1 0 0,0 0 0,-1-2 0,0 0 0,0-1 0,-1-1 0,-27 9 0,38-15 0,0 0 0,0 0 0,0-1 0,0 0 0,-1 0 0,1-1 0,0 0 0,-1 0 0,1-1 0,0 0 0,-11-3 0,14 3 0,1 0 0,0-1 0,0 0 0,0 1 0,0-1 0,0 0 0,0 0 0,1 0 0,-1-1 0,1 1 0,-1-1 0,1 1 0,0-1 0,0 0 0,0 0 0,0 0 0,1 0 0,-1 0 0,1 0 0,0 0 0,0-1 0,0 1 0,0 0 0,0-1 0,0-6 0,-1-30 0,1-1 0,7-69 0,-6 108 0,0-1 0,1 0 0,-1 1 0,1-1 0,-1 1 0,1-1 0,0 1 0,0-1 0,0 1 0,0-1 0,1 1 0,-1 0 0,1 0 0,-1 0 0,1 0 0,0 0 0,0 0 0,0 0 0,0 0 0,0 1 0,0-1 0,0 1 0,1-1 0,-1 1 0,0 0 0,1 0 0,-1 0 0,1 0 0,-1 1 0,1-1 0,0 1 0,-1-1 0,1 1 0,0 0 0,-1 0 0,1 0 0,0 0 0,-1 1 0,1-1 0,4 2 0,1 0 0,-1 0 0,1 0 0,0 0 0,-1 1 0,1 1 0,-1-1 0,0 1 0,0 0 0,0 1 0,-1 0 0,1 0 0,7 8 0,-1 5 0,-1 1 0,0 0 0,-2 1 0,0 1 0,-1-1 0,9 33 0,-11-31 0,0-1 0,2 1 0,1-1 0,0-1 0,26 37 0,-31-49 25,0 0-1,0 0 1,-1 0-1,6 14 1,-7-13-323,1-1 1,0 1-1,0-1 0,8 11 1,-1-7-6529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24575,'12'0'0,"0"1"0,0 0 0,-1 1 0,1 0 0,0 0 0,-1 1 0,0 1 0,1 0 0,-1 1 0,-1 0 0,1 1 0,16 11 0,-11-7 0,-1 0 0,29 26 0,-39-30 0,1 0 0,-1 0 0,0 1 0,-1 0 0,0-1 0,0 2 0,0-1 0,-1 0 0,5 14 0,-2 13 0,-1-1 0,-2 1 0,-1-1 0,-2 1 0,-1 0 0,-5 35 0,4-55 4,0 1 0,-1-1 1,-1 0-1,0 0 0,-1-1 0,-1 1 0,0-1 0,0 0 0,-9 12 0,-7 6-73,-2-1 0,-27 28-1,-8 9-1128,45-51-5628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84 978 24575,'-14'-38'0,"6"19"0,7 14 0,-7-15 0,2 0 0,0-1 0,1 0 0,2 0 0,-3-31 0,4 13 0,-9-41 0,5 43 0,-1-52 0,6 27 0,4-118 0,-2 171 0,0 1 0,1 0 0,0 0 0,0 0 0,1 0 0,0 1 0,1-1 0,-1 1 0,2 0 0,-1 0 0,1 0 0,8-9 0,5-3 0,0 1 0,35-25 0,6-6 0,-55 46 0,1-1 0,-1 0 0,1 1 0,-1 0 0,1 0 0,0 0 0,0 1 0,0 0 0,1 0 0,-1 0 0,0 0 0,1 1 0,-1 0 0,1 0 0,0 1 0,-1-1 0,1 1 0,-1 0 0,1 1 0,0-1 0,-1 1 0,1 0 0,-1 1 0,1-1 0,-1 1 0,0 0 0,0 0 0,0 1 0,0 0 0,0 0 0,0 0 0,-1 0 0,1 1 0,-1-1 0,0 1 0,0 0 0,0 1 0,-1-1 0,6 10 0,-2 0 0,-1 1 0,-1 0 0,0 0 0,-1 1 0,-1-1 0,0 1 0,1 20 0,-3 2 0,-6 73 0,4-105 0,0 0 0,0 0 0,-1 0 0,1 0 0,-1 0 0,0 0 0,-1-1 0,0 1 0,1-1 0,-2 0 0,1 0 0,-1 0 0,1 0 0,-1 0 0,-1-1 0,1 0 0,-1 0 0,1 0 0,-1 0 0,0-1 0,-1 0 0,1 0 0,-9 4 0,2-3 0,-1 1 0,1-2 0,-1 0 0,0-1 0,0 0 0,0 0 0,0-2 0,0 0 0,-26-3 0,35 2 0,0 0 0,-1-1 0,1 0 0,0 0 0,0 0 0,0 0 0,0-1 0,1 0 0,-1 0 0,1 0 0,-1 0 0,1 0 0,0-1 0,0 1 0,0-1 0,1 0 0,0 0 0,-1 0 0,1 0 0,-2-8 0,2 9 0,1 1 0,0-1 0,0 0 0,0 0 0,0 1 0,0-1 0,1 0 0,-1 0 0,1 0 0,0 0 0,0 0 0,0 0 0,0 0 0,0 0 0,1 0 0,-1 0 0,1 0 0,0 0 0,0 0 0,0 1 0,0-1 0,1 0 0,-1 1 0,1-1 0,-1 1 0,1-1 0,0 1 0,0 0 0,0 0 0,0 0 0,1 0 0,2-2 0,9-3 0,0 1 0,0 1 0,1 0 0,0 1 0,0 1 0,25-3 0,-29 4 0,1 1 0,0 1 0,-1 0 0,1 1 0,-1 0 0,1 1 0,-1 0 0,1 1 0,14 5 0,-21-5 0,0 0 0,-1 0 0,0 0 0,0 0 0,0 1 0,0-1 0,0 1 0,-1 0 0,1 1 0,-1-1 0,5 9 0,25 60 0,-23-49 0,-5-11 0,0 0 0,-1 0 0,0 0 0,-1 0 0,-1 1 0,0-1 0,0 17 0,-2-24 0,0 0 0,0 1 0,-1-1 0,0-1 0,0 1 0,0 0 0,-1 0 0,0 0 0,0-1 0,-1 1 0,1-1 0,-1 1 0,0-1 0,-1 0 0,1 0 0,-1-1 0,0 1 0,-6 5 0,-2-2 0,0 0 0,0 0 0,-1-1 0,0 0 0,0-2 0,-1 1 0,0-1 0,0-1 0,0-1 0,-29 4 0,7-4 0,-1-1 0,1-2 0,-45-5 0,59 1-1365,5-2-5461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24575,'-2'105'0,"5"115"0,-2-211-170,0-1-1,1 1 0,0-1 1,1 1-1,0-1 0,0 0 1,8 15-1,-1-10-6655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24575,'-1'3'0,"0"-1"0,0 0 0,0 1 0,0-1 0,-1 0 0,1 0 0,-1 0 0,1 0 0,-1 0 0,0 0 0,1 0 0,-1 0 0,0-1 0,0 1 0,-4 1 0,-33 22 0,31-21 0,0 0 0,-1-1 0,1-1 0,-1 1 0,0-1 0,0-1 0,0 0 0,0 0 0,0 0 0,-16-2 0,15 0 0,-1 1 0,0 1 0,0 0 0,0 0 0,-21 6 0,31-7 0,-1 1 0,1-1 0,-1 1 0,0 0 0,1-1 0,-1 1 0,1 0 0,0 0 0,-1 0 0,1 0 0,0 0 0,-1 0 0,1 0 0,0 1 0,0-1 0,0 0 0,0 1 0,0-1 0,0 1 0,1-1 0,-1 1 0,0-1 0,1 1 0,-1-1 0,0 4 0,1-1 0,0-1 0,1 0 0,-1 0 0,1 0 0,0 0 0,0 1 0,0-1 0,0 0 0,0 0 0,1 0 0,-1-1 0,4 6 0,0-1 0,1 0 0,-1 0 0,1 0 0,0-1 0,1 0 0,0 0 0,0-1 0,0 0 0,12 7 0,78 27-1365,-82-30-5461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5 0,0 5 0,0 4 0,0 1 0,0 2 0,0 0 0,0 0 0,0 0 0,0 0 0,0-1 0,0 1 0,0-1 0,0 0 0,0 0 0,0 0 0,0-4-8191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24575,'59'-1'0,"69"3"0,-126-2 0,0 0 0,1 0 0,-1 0 0,0 0 0,0 0 0,0 1 0,0-1 0,0 1 0,0 0 0,0 0 0,0 0 0,0 0 0,0 0 0,0 0 0,-1 0 0,1 0 0,0 1 0,-1-1 0,1 1 0,-1-1 0,1 1 0,-1-1 0,0 1 0,0 0 0,0 0 0,0 0 0,0 0 0,0 0 0,0 0 0,0 0 0,-1 0 0,1 0 0,-1 0 0,0 0 0,0 0 0,1 0 0,-1 0 0,-1 1 0,1-1 0,0 0 0,0 0 0,-1 0 0,1 0 0,-1 0 0,0 0 0,0 0 0,1 0 0,-1 0 0,-1 0 0,1 0 0,0-1 0,0 1 0,-1 0 0,1-1 0,0 1 0,-1-1 0,0 1 0,1-1 0,-1 0 0,0 0 0,-4 2 0,-34 13 0,34-15 0,0 1 0,0-1 0,1 1 0,-1 1 0,0-1 0,1 1 0,0 0 0,-1 0 0,1 1 0,1-1 0,-6 6 0,9-7 0,1-1 0,0 1 0,-1 0 0,1 0 0,0-1 0,0 1 0,0 0 0,0-1 0,1 1 0,-1 0 0,0 0 0,1-1 0,-1 1 0,1 0 0,-1-1 0,1 1 0,0-1 0,0 1 0,0-1 0,0 1 0,0-1 0,0 0 0,0 1 0,0-1 0,0 0 0,1 0 0,-1 0 0,1 0 0,-1 0 0,1 0 0,1 1 0,51 30 0,-42-26 0,0 0 0,0 0 0,0 2 0,-1-1 0,0 1 0,-1 1 0,11 11 0,-19-18 0,0 0 0,0 0 0,0 1 0,0-1 0,0 1 0,-1 0 0,1-1 0,-1 1 0,0 0 0,0 0 0,0 0 0,0 0 0,0 0 0,-1 0 0,0 0 0,1 0 0,-1 0 0,0 0 0,0 0 0,-1 0 0,1 0 0,0 0 0,-1 0 0,0 0 0,0 0 0,0 0 0,0 0 0,0 0 0,-1 0 0,1-1 0,-1 1 0,0-1 0,0 1 0,0-1 0,0 1 0,0-1 0,-3 2 0,0 0 4,1 0 1,-1-1-1,0 0 0,0 0 0,0 0 0,-1-1 0,1 0 1,0 0-1,-1 0 0,0-1 0,1 1 0,-1-1 0,-9 0 1,-11 0-186,-46-3 0,35 0-881,13 2-5764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24575,'-4'0'0,"0"0"0,-1 0 0,1 0 0,0 1 0,-1 0 0,1 0 0,0 0 0,0 0 0,-1 1 0,1 0 0,0-1 0,1 1 0,-1 1 0,-4 2 0,1 1 0,1 1 0,0-1 0,1 1 0,-1 0 0,1 1 0,-4 8 0,0-2 0,7-11 0,-1 1 0,1 0 0,-1 0 0,1 0 0,0 0 0,1 1 0,-3 8 0,4-12 0,0 0 0,0 0 0,0 0 0,1 1 0,-1-1 0,0 0 0,1 0 0,-1 0 0,1 0 0,-1 0 0,1 0 0,0 0 0,-1 0 0,1 0 0,0 0 0,0 0 0,0 0 0,0 0 0,-1 0 0,1 0 0,0-1 0,0 1 0,1-1 0,-1 1 0,0 0 0,0-1 0,0 0 0,0 1 0,0-1 0,1 0 0,-1 1 0,0-1 0,0 0 0,0 0 0,3 0 0,48 7 0,-41-6 0,1 0 0,-1 1 0,0 0 0,0 1 0,0 0 0,0 1 0,15 7 0,-19-7 16,-1 1 0,1-1 0,-1 1 0,0 1 0,-1-1 0,0 1 0,5 6 0,-4-5-265,-1-1 1,0 0-1,1 0 0,0-1 0,12 9 0,-2-6-6577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24575,'32'0'0,"1"2"0,-1 1 0,43 9 0,-52-9 29,-1 0 0,1-2-1,36-1 1,-38-1-325,-1 0 0,1 2 0,0 1 0,25 5 0,-28-1-6530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24575,'4'0'0,"7"0"0,6 0 0,4 0 0,4 0 0,1 0 0,2 0 0,0 0 0,1 0 0,-2 0 0,1 0 0,0 0 0,-1 0 0,0 0 0,0 0 0,-4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2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24575,'677'0'0,"-656"1"0,1 1 0,34 8 0,-33-5 0,0-1 0,26 1 0,70-5 0,-55-1 0,0 2 0,90 14 0,-82-6-226,0-3 1,132-8-1,-75 0 74,1880 2-1564,-1963-2 1716,54-10 0,33-2 0,130-1 0,-167 7-31,142 8 1,49-3 721,-183-10 1000,-56 5-1579,70 0 0,204 9-1477,-299-1-5461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24575,'2'96'0,"-5"105"0,1-186 0,-1-1 0,-1 0 0,0 0 0,0-1 0,-8 15 0,-12 38 0,11-26-1365,7-22-5461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24575,'-3'1'0,"0"0"0,-1 0 0,1 1 0,0-1 0,0 0 0,0 1 0,1 0 0,-1 0 0,0 0 0,1 0 0,-4 3 0,-20 13 0,-39 0 0,52-16 0,1 1 0,0 0 0,0 1 0,0 0 0,-12 7 0,23-11 0,-1 0 0,1 1 0,-1 0 0,1-1 0,0 1 0,-1 0 0,1 0 0,0 0 0,0 0 0,-1 0 0,1 0 0,0 0 0,0 0 0,0 1 0,0-1 0,1 0 0,-1 0 0,0 1 0,0-1 0,1 1 0,-1-1 0,1 1 0,-1-1 0,1 1 0,0-1 0,0 1 0,-1-1 0,1 1 0,0-1 0,0 1 0,0 0 0,1-1 0,-1 1 0,0-1 0,1 1 0,-1-1 0,1 1 0,-1-1 0,1 0 0,0 1 0,-1-1 0,1 1 0,0-1 0,0 0 0,0 0 0,2 2 0,2 2 0,0 0 0,0-1 0,1 0 0,-1 0 0,1 0 0,0 0 0,0-1 0,0 0 0,9 2 0,96 24 0,-108-28-60,1 0 0,-1 0 0,1 1 0,-1-1 0,0 1 0,0 0 0,0 0 0,0 0 0,0 0-1,0 1 1,0-1 0,-1 1 0,1 0 0,-1 0 0,1-1 0,-1 2 0,0-1 0,2 6 0,-2-7-164,7 12-6602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24575,'0'5'0,"-5"1"0,-6-1 0,-1 5 0,-3 4 0,0 5 0,0-1 0,1 0 0,-2-2 0,3 1 0,-2-2 0,2 0 0,3 3 0,4-3-8191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24575,'5'0'0,"5"0"0,6 0 0,5 0 0,4 0 0,1 0 0,2 0 0,0 0 0,0 0 0,1 0 0,-6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24575,'0'4'0,"5"2"0,6 0 0,6-1 0,4-2 0,4-1 0,1-1 0,2-1 0,0 0 0,0 0 0,0 0 0,0 0 0,-5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24575,'0'5'0,"0"6"0,0 5 0,0 6 0,0 2 0,0 3 0,0 0 0,0 2 0,0-1 0,0 0 0,0 0 0,0-1 0,0 0 0,0 1 0,0-1 0,0 0 0,0-5-8191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24575,'0'5'0,"0"5"0,0 7 0,0 4 0,0 3 0,0 3 0,0 0 0,0 1 0,-5-4 0,-1-2 0,-4-5 0,-1 0 0,-3-3 0,1 0 0,-2-2 0,1 2 0,0-2 0,1-3-8191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24575,'1028'0'-1365,"-1004"0"-5461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24575,'1'2'0,"0"-1"0,0 1 0,-1 0 0,1 0 0,0-1 0,0 1 0,0-1 0,1 1 0,-1-1 0,0 1 0,1-1 0,-1 0 0,0 0 0,1 0 0,0 0 0,-1 0 0,4 2 0,31 14 0,3-4 0,123 48 0,-123-45 0,1-3 0,58 13 0,-67-18 0,-7-2 0,10 2 0,51 19 0,-76-23 0,0 0 0,0 0 0,-1 1 0,1 0 0,-1 0 0,0 1 0,-1 0 0,1 1 0,-1 0 0,8 10 0,-14-16 0,0 0 0,0 0 0,0 1 0,0-1 0,0 0 0,0 0 0,-1 1 0,1-1 0,0 0 0,-1 1 0,1-1 0,-1 1 0,0-1 0,1 1 0,-1-1 0,0 1 0,0-1 0,0 1 0,0-1 0,0 1 0,0-1 0,0 1 0,-1-1 0,0 3 0,0-2 0,0-1 0,-1 1 0,1-1 0,-1 1 0,1-1 0,-1 0 0,0 0 0,1 0 0,-1 0 0,0 0 0,0 0 0,0 0 0,0 0 0,1-1 0,-5 2 0,-9 0 0,0 0 0,-1 0 0,-25-2 0,37 0 0,-19 0 0,-5-1 0,-1 1 0,0 1 0,1 2 0,-41 8 0,-64 18 0,105-23 0,-72 21 0,92-24 0,0 0 0,0 0 0,0 1 0,1 0 0,-1 1 0,1 0 0,0 0 0,0 0 0,-8 10 0,13-14 0,0 1 0,1-1 0,-1 1 0,1 0 0,-1-1 0,1 1 0,0 0 0,0 0 0,0 0 0,0 0 0,0 0 0,0 0 0,0 0 0,1 0 0,-1 0 0,1 0 0,-1 0 0,1 1 0,0-1 0,0 0 0,0 0 0,0 0 0,0 0 0,1 1 0,-1-1 0,0 0 0,1 0 0,0 0 0,0 0 0,-1 0 0,1 0 0,0 0 0,1 0 0,-1 0 0,0 0 0,0-1 0,1 1 0,-1 0 0,1-1 0,0 1 0,-1-1 0,1 0 0,0 0 0,0 1 0,2 0 0,5 3 0,0-1 0,0 0 0,0-1 0,1 0 0,-1 0 0,1-1 0,-1 0 0,20 1 0,436-3 0,-197-3 0,-244 3-90,-13-1-123,0 1 1,0 0-1,1 1 1,-1 0-1,11 3 1,-5 3-6614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24575,'-1'-2'0,"1"1"0,0 0 0,-1 0 0,1 0 0,0 0 0,-1 1 0,1-1 0,-1 0 0,0 0 0,1 0 0,-1 0 0,0 0 0,1 1 0,-1-1 0,0 0 0,0 1 0,0-1 0,0 0 0,0 1 0,0-1 0,0 1 0,0 0 0,0-1 0,0 1 0,0 0 0,0-1 0,0 1 0,0 0 0,0 0 0,0 0 0,0 0 0,0 0 0,-2 0 0,-36 5 0,36-3 0,0-1 0,0 1 0,0 1 0,0-1 0,1 0 0,-1 1 0,1-1 0,-1 1 0,1 0 0,0 0 0,0 0 0,0 0 0,0 0 0,1 0 0,-1 1 0,1-1 0,0 1 0,0-1 0,0 1 0,0-1 0,1 1 0,-1 5 0,-1 14 0,1-1 0,4 36 0,-1-29 0,-3-23 0,1-1 0,1 1 0,-1-1 0,1 1 0,0-1 0,0 0 0,1 1 0,-1-1 0,1 0 0,0 0 0,1 0 0,-1 0 0,1 0 0,4 5 0,-4-7 0,1 0 0,0 0 0,0 0 0,-1-1 0,2 0 0,-1 1 0,0-2 0,0 1 0,1 0 0,-1-1 0,1 0 0,-1 0 0,1 0 0,-1 0 0,1-1 0,0 0 0,4 0 0,4 1 0,-1-1 0,0-1 0,1 0 0,-1 0 0,0-2 0,0 1 0,0-1 0,0-1 0,17-8 0,-23 9 0,-1 0 0,1-1 0,-1 0 0,0 0 0,0-1 0,0 1 0,-1-1 0,0 0 0,0 0 0,0-1 0,0 1 0,-1-1 0,0 0 0,0 0 0,-1 0 0,1 0 0,-1 0 0,0-1 0,1-10 0,-2 14 4,-1 0 0,1-1-1,-1 1 1,0 0 0,0-1 0,0 1-1,0 0 1,0-1 0,-1 1 0,1 0-1,-1 0 1,0-1 0,0 1 0,0 0-1,-1 0 1,1 0 0,-1 0 0,0 0-1,1 0 1,-1 1 0,0-1 0,-1 1-1,1-1 1,0 1 0,-1 0 0,1 0-1,-1 0 1,0 0 0,0 0 0,0 0-1,-3-1 1,-6-1-190,1 0 1,-1 1-1,0 0 0,0 1 1,0 0-1,0 0 1,-17 2-1,4-1-6640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6 0,0 4 0,0 4 0,0 1 0,0 2 0,0 0 0,0 0 0,0 1 0,0-2 0,4-4 0,3-1 0,-1-1 0,-1 1 0,-1-3-8191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3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24575,'-1'38'0,"0"-2"0,2 1 0,1-1 0,14 72 0,-11-78-130,-1 0-1,-1 0 0,-3 59 0,0-63-711,0-3-5984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5 598 24575,'132'2'0,"143"-5"0,-265 2 0,0-1 0,0 0 0,-1 0 0,1-1 0,0 0 0,-1-1 0,0 0 0,13-8 0,1-4 0,36-30 0,-33 24 0,-20 17 0,-1-1 0,0 0 0,0 0 0,-1-1 0,1 1 0,-1-1 0,-1 0 0,1 0 0,-1 0 0,-1-1 0,1 1 0,-1-1 0,2-13 0,0-7 0,-1-1 0,-1-39 0,-2 49 0,-1 0 0,0 0 0,-2 0 0,0 0 0,-1 0 0,-7-21 0,9 34 0,0 1 0,0 0 0,-1 0 0,0 0 0,0 0 0,0 0 0,-1 1 0,1-1 0,-1 1 0,0 0 0,0 0 0,-1 0 0,1 1 0,-1-1 0,0 1 0,0 0 0,0 0 0,0 1 0,0 0 0,-1 0 0,1 0 0,-1 0 0,1 1 0,-12-1 0,5 0 0,1 2 0,-1-1 0,0 2 0,0 0 0,1 0 0,-1 1 0,0 0 0,1 1 0,-22 8 0,19-4 0,1 0 0,0 1 0,1 0 0,-1 1 0,2 1 0,-1 0 0,-12 15 0,-15 15 0,17-20 0,1 2 0,1 0 0,2 1 0,0 1 0,1 1 0,-20 40 0,1 7 0,21-45 0,2 0 0,-14 41 0,24-58 0,1 0 0,0 0 0,0 0 0,1 1 0,0-1 0,1 0 0,0 1 0,0-1 0,1 1 0,1-1 0,3 11 0,0-8 0,1-1 0,0-1 0,1 1 0,0-1 0,1 0 0,0-1 0,0 1 0,19 14 0,11 17 0,-25-25 0,2-2 0,0 0 0,1-1 0,0 0 0,1-1 0,1-1 0,0-1 0,0 0 0,1-2 0,1 0 0,-1-1 0,1-1 0,41 9 0,-5-5 0,1-3 0,99 2 0,-125-10 0,0 0 0,55-6 0,-79 5 0,1 0 0,-1-1 0,0 1 0,1-2 0,-1 1 0,0-1 0,0 0 0,0-1 0,-1 0 0,1 0 0,-1 0 0,10-9 0,-5-2-1365,-3-1-5461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24575,'-3'2'0,"-1"0"0,1 1 0,0 0 0,0-1 0,0 1 0,0 1 0,0-1 0,1 0 0,-1 1 0,1-1 0,-3 7 0,-6 5 0,-36 44 0,-48 53 0,68-84 0,-2-2 0,-40 28 0,39-30 0,22-17 0,0-1 0,-1 0 0,1 0 0,-1-1 0,-15 7 0,6-5 0,0 0 0,-1-2 0,0 0 0,0-1 0,0-1 0,-1-1 0,1 0 0,-1-2 0,1 0 0,-1-1 0,-30-7 0,46 7 0,0 0 0,1 0 0,0-1 0,-1 0 0,1 1 0,0-1 0,0-1 0,0 1 0,0 0 0,0-1 0,1 1 0,-1-1 0,1 0 0,-1 0 0,1 0 0,0 0 0,0 0 0,1 0 0,-1-1 0,1 1 0,-1-1 0,1 1 0,0-1 0,0 0 0,1 1 0,-1-5 0,-1-13 0,1 0 0,0 0 0,5-35 0,-1 12 0,-3 38 0,0 0 0,1 0 0,-1 0 0,1 1 0,1-1 0,-1 0 0,1 1 0,0-1 0,0 1 0,0 0 0,1 0 0,0 0 0,0 0 0,0 0 0,0 0 0,6-5 0,-3 5 0,-1 1 0,1 0 0,-1 1 0,1 0 0,0-1 0,0 2 0,0-1 0,1 1 0,-1 0 0,1 0 0,-1 1 0,1 0 0,0 0 0,6 0 0,-4 0 0,0 1 0,-1 0 0,1 0 0,0 1 0,-1 0 0,1 0 0,-1 1 0,0 0 0,13 5 0,-16-4 0,0 0 0,0 0 0,0 0 0,-1 1 0,1-1 0,-1 1 0,0 0 0,0 0 0,0 1 0,0-1 0,-1 1 0,0 0 0,0 0 0,0 0 0,2 7 0,5 8 0,13 33 0,20 65 0,-35-96 0,2-1 0,0 0 0,24 36 0,-12-20 0,-19-33-47,0 1 0,0-1 0,1 1 0,0-1 0,0 0 0,0-1 0,0 1 1,0-1-1,1 1 0,-1-1 0,1-1 0,0 1 0,9 3 0,-4-1-661,5 3-6118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24575,'0'5'0,"0"6"0,0 5 0,0 6 0,0 2 0,0 3 0,0 0 0,0 2 0,0-1 0,0 0 0,0 0 0,0-1 0,0 0 0,0 1 0,0-1 0,0 0 0,0-5-8191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24575,'0'2'0,"-1"1"0,1-1 0,-1 0 0,0 0 0,0 0 0,0 0 0,0 0 0,0 0 0,-1 0 0,1 0 0,0-1 0,-1 1 0,1 0 0,-1-1 0,0 1 0,0-1 0,1 1 0,-1-1 0,0 0 0,0 0 0,-3 1 0,-49 22 0,44-21 0,-20 5 0,22-6 0,-1-1 0,1 1 0,1 1 0,-1 0 0,0 0 0,-7 4 0,14-6 0,0 0 0,0-1 0,0 1 0,1 0 0,-1-1 0,0 1 0,1 0 0,-1 0 0,0-1 0,1 1 0,-1 0 0,1 0 0,-1 0 0,1 0 0,-1 0 0,1 0 0,0 0 0,0 0 0,-1 0 0,1 0 0,0 1 0,0 0 0,1 1 0,-1-1 0,1 0 0,0 0 0,0 0 0,-1 0 0,1-1 0,0 1 0,1 0 0,-1 0 0,0 0 0,0-1 0,1 1 0,2 1 0,4 5 0,0-2 0,1 0 0,0 0 0,0 0 0,0-1 0,1 0 0,0-1 0,0 0 0,14 3 0,-11-3 0,1 1 0,-1 0 0,0 1 0,18 11 0,19 15-1365,-38-22-5461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4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24575,'-2'7'0,"-1"1"0,0-1 0,0 0 0,0 0 0,-1 0 0,0 0 0,-9 11 0,12-17 0,-18 23 45,-1-1-1,-43 39 1,36-37-795,-31 37 1,48-49-6077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24575,'4'0'0,"2"5"0,0 5 0,-6 2 0,-3-6 0,0-9 0,-1-8 0,6-2 0,2 6 0,0 8 0,0 8 0,-5 4 0,-8-2 0,-1-2-8191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112 652 24575,'596'0'0,"-588"0"0,1-1 0,0-1 0,-1 1 0,1-2 0,-1 1 0,0-1 0,0 0 0,0-1 0,0 1 0,0-2 0,-1 1 0,1-1 0,-1 0 0,-1-1 0,1 1 0,-1-1 0,0-1 0,0 1 0,-1-1 0,1 0 0,-2 0 0,1-1 0,-1 1 0,0-1 0,-1 0 0,1 0 0,-2-1 0,1 1 0,-1 0 0,0-1 0,0-16 0,1-50 0,-8-94 0,4 160 0,-1-1 0,0 1 0,0 0 0,-1 0 0,0 0 0,0 1 0,-1-1 0,0 1 0,0-1 0,-1 1 0,-1 1 0,1-1 0,-1 1 0,0 0 0,-1 0 0,1 1 0,-1-1 0,-1 2 0,-13-10 0,7 7 0,0 1 0,-1 0 0,0 1 0,-1 1 0,0 0 0,1 1 0,-1 1 0,-1 1 0,1 0 0,-23 0 0,39 2 0,-38 0 0,-54 6 0,81-5 0,0 1 0,0 1 0,0 0 0,0 0 0,0 1 0,1 0 0,-1 1 0,1 1 0,-13 8 0,5-2 0,-1-1 0,0-1 0,-36 14 0,34-16 0,0 1 0,0 1 0,-20 15 0,30-18 0,1 1 0,0 0 0,1 1 0,-1 0 0,2 0 0,0 1 0,0 0 0,0 0 0,1 1 0,-8 17 0,10-14 0,-1 1 0,2 0 0,0 0 0,1 0 0,1 0 0,0 1 0,1-1 0,1 20 0,-2 111 0,7 114 0,-2-244 0,2 0 0,0-1 0,1 1 0,0-1 0,1-1 0,1 1 0,0-1 0,16 20 0,-9-11 0,-10-16 0,1 0 0,-1 0 0,1 0 0,1-1 0,-1 0 0,1 0 0,0-1 0,1 0 0,-1 0 0,1 0 0,0-1 0,0-1 0,0 1 0,1-1 0,-1 0 0,1-1 0,13 2 0,12 0 0,0-1 0,1-2 0,43-5 0,-3 2 0,-55 0 0,0 0 0,1-2 0,-1 0 0,-1-1 0,25-9 0,30-8 0,-41 13 0,1-1 0,-1-2 0,-1-2 0,0 0 0,-1-3 0,53-36 0,-1 9-1365,-66 36-5461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387 168 24575,'0'0'0,"0"0"0,0 0 0,0 0 0,0 0 0,0 0 0,0 0 0,1 0 0,-1 0 0,0 0 0,0 0 0,0 0 0,0 0 0,0 0 0,0 0 0,0 0 0,0 0 0,1 0 0,-1 0 0,0 0 0,0 0 0,0 0 0,0 0 0,0 0 0,0 0 0,0 0 0,1 0 0,-1 0 0,0 0 0,0 0 0,0 0 0,0 0 0,0 0 0,0 0 0,0 0 0,0 0 0,0 1 0,0-1 0,0 0 0,1 0 0,-1 0 0,0 0 0,0 0 0,0 0 0,0 0 0,0 0 0,0 0 0,0 1 0,0-1 0,0 0 0,0 0 0,0 0 0,0 0 0,0 0 0,0 0 0,0 0 0,0 1 0,0-1 0,0 0 0,0 0 0,0 0 0,0 0 0,0 0 0,0 0 0,0 0 0,-1 0 0,1 0 0,0 1 0,-10 7 0,-14 6 0,-3-4 0,-1-1 0,1-1 0,-42 6 0,-39 12 0,106-25 0,-1 0 0,1-1 0,-1 1 0,0 0 0,0-1 0,1 1 0,-1-1 0,0 0 0,0 0 0,0 0 0,1 0 0,-1-1 0,0 1 0,0-1 0,1 1 0,-1-1 0,0 0 0,1 0 0,-1-1 0,1 1 0,-5-3 0,4 1 0,0 0 0,1 0 0,-1 0 0,1-1 0,0 1 0,-1-1 0,2 1 0,-1-1 0,0 0 0,1 0 0,0 0 0,-1 0 0,1-5 0,-2-10 0,1-1 0,1 0 0,1 0 0,1 1 0,4-22 0,-5 39 0,0-1 0,0 0 0,1 0 0,-1 1 0,1-1 0,0 0 0,0 1 0,0-1 0,0 1 0,0-1 0,1 1 0,-1 0 0,1-1 0,0 1 0,-1 0 0,1 0 0,0 0 0,0 0 0,0 0 0,1 1 0,3-3 0,-3 2 0,1 1 0,0 0 0,0 0 0,-1 1 0,1-1 0,0 1 0,0-1 0,0 1 0,0 0 0,0 1 0,0-1 0,0 1 0,5 1 0,5 2 0,0 1 0,-1 1 0,0 0 0,0 0 0,-1 1 0,1 1 0,11 10 0,12 9 0,-22-16 0,0 0 0,-1 0 0,19 21 0,-28-26 0,0 0 0,0 0 0,0 0 0,-1 0 0,0 1 0,0-1 0,0 1 0,-1 0 0,0 0 0,-1 0 0,1 0 0,-1 9 0,1 165 68,-4-92-1501,2-66-5393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24575,'-2'1'0,"0"-1"0,0 0 0,1 1 0,-1 0 0,0-1 0,0 1 0,0 0 0,1 0 0,-1 0 0,1 0 0,-1 0 0,1 1 0,-1-1 0,1 0 0,-1 1 0,0 1 0,-24 32 0,15-18 0,-20 22-341,-1-2 0,-2-1-1,-40 32 1,61-58-6485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24575,'0'5'0,"0"6"0,0 5 0,0 6 0,0 2 0,0 3 0,0 1 0,0 0 0,0 0 0,0-5-8191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24575,'-9'0'0,"1"1"0,-1 0 0,0 1 0,1 0 0,-1 0 0,1 1 0,0 0 0,0 0 0,0 1 0,0 0 0,1 0 0,-11 9 0,18-13 0,-1 1 0,0 0 0,1 0 0,-1-1 0,1 1 0,0 0 0,-1 0 0,1 0 0,0 0 0,-1 0 0,1 0 0,0 0 0,0-1 0,0 1 0,0 0 0,0 0 0,0 0 0,0 0 0,0 0 0,0 0 0,0 0 0,0 0 0,1 0 0,-1 0 0,0 0 0,1 0 0,21 22 0,34 6 0,-55-29 0,16 8-341,0 0 0,0 2-1,21 14 1,-25-14-6485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2:5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24575,'0'5'0,"0"6"0,0 5 0,-5 1 0,-1 2 0,0 1 0,2 4 0,0 1 0,-2-4 0,-1 0 0,1 0 0,1 2 0,2 1 0,1 1 0,1-3-8191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1683 24575,'-21'-58'0,"11"-48"0,9 77 0,-2 1 0,0 0 0,-9-29 0,-24-39 0,26 74 0,1-1 0,1 1 0,1-1 0,-4-27 0,-49-248 0,49 235 0,5 34 0,2 1 0,-2-40 0,6 40 0,1 1 0,2 0 0,0 0 0,14-49 0,-12 59 0,2 0 0,0 1 0,0 0 0,2 0 0,0 1 0,0 0 0,2 0 0,17-19 0,134-128 0,-104 119 0,-7 6 0,-43 30 0,1 0 0,1 0 0,-1 1 0,1 1 0,0 0 0,0 0 0,1 1 0,0 0 0,-1 1 0,1 0 0,17-2 0,-3 2 0,1 1 0,-1 2 0,1 0 0,25 5 0,-45-4 0,1 0 0,-1 0 0,0 0 0,0 1 0,0 0 0,0 1 0,0-1 0,0 1 0,0 0 0,-1 1 0,1-1 0,-1 1 0,0 0 0,7 8 0,-5-4 0,-1-1 0,-1 1 0,0 1 0,0-1 0,0 1 0,-1 0 0,0 0 0,4 16 0,-1 8 0,-1 0 0,-2 0 0,-2 0 0,-1 50 0,-1-53 0,0-16 0,0-1 0,0 1 0,-1-1 0,-5 21 0,4-29 0,1 0 0,-1-1 0,0 1 0,0-1 0,-1 0 0,1 0 0,-1 1 0,0-2 0,0 1 0,-1 0 0,1-1 0,-1 1 0,1-1 0,-1 0 0,0 0 0,-7 3 0,-2 2 0,-1 0 0,0-1 0,-1-1 0,0 0 0,0-1 0,0 0 0,-1-2 0,1 0 0,-1 0 0,0-1 0,-28-1 0,-25-1 0,-79-4 0,146 5 0,0-1 0,0 0 0,0-1 0,0 1 0,0 0 0,0 0 0,0-1 0,0 1 0,0-1 0,0 0 0,1 0 0,-1 0 0,0 1 0,1-1 0,-1-1 0,0 1 0,1 0 0,-1 0 0,1-1 0,0 1 0,-1-1 0,1 1 0,0-1 0,0 1 0,0-1 0,0 0 0,0 1 0,0-1 0,0 0 0,1 0 0,-1 0 0,1 0 0,-1 0 0,1 0 0,0 1 0,0-1 0,0-3 0,0 2 0,1 1 0,0-1 0,-1 0 0,1 0 0,1 1 0,-1-1 0,0 0 0,0 1 0,1-1 0,0 1 0,-1 0 0,1-1 0,0 1 0,0 0 0,0 0 0,1 0 0,-1 0 0,0 1 0,1-1 0,-1 1 0,1-1 0,-1 1 0,1 0 0,5-2 0,0 1 0,1 0 0,0 0 0,-1 1 0,1 0 0,0 0 0,0 1 0,0 1 0,-1-1 0,1 1 0,0 1 0,0-1 0,-1 2 0,1-1 0,-1 1 0,0 0 0,0 1 0,0 0 0,13 9 0,-9-4 0,0 0 0,-1 1 0,-1 0 0,1 1 0,-1 0 0,-1 1 0,0 0 0,-1 0 0,-1 1 0,9 18 0,-10-17 0,0 0 0,-1 1 0,0-1 0,-1 1 0,-1 0 0,0 0 0,-2 1 0,1 24 0,-2-34 0,0-1 0,-1 0 0,1 1 0,-1-1 0,0 0 0,-1 1 0,1-1 0,-1 0 0,0 0 0,-1 0 0,1-1 0,-1 1 0,0 0 0,0-1 0,0 0 0,-1 1 0,1-1 0,-1-1 0,0 1 0,0-1 0,-1 1 0,1-1 0,-1 0 0,1-1 0,-1 1 0,0-1 0,0 0 0,-6 2 0,-26 7 0,-1-1 0,-41 6 0,17-8 0,12 0 0,-82 2 0,79-11-1365,30 1-5461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24575,'38'-1'0,"1"0"0,0 2 0,0 2 0,61 11 0,-61-8-19,1-1-1,-1-2 1,78-5 0,-40 0-1269,-53 2-5538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0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24575,'21'1'0,"-1"1"0,36 8 0,-34-5 0,0-1 0,26 1 0,251-6-1365,-276 1-5461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 24575,'-141'-2'0,"-151"5"0,290-3 0,0 0 0,0 0 0,0 0 0,0 0 0,0 1 0,0-1 0,0 1 0,0-1 0,0 1 0,0 0 0,0 0 0,0-1 0,1 1 0,-1 1 0,0-1 0,1 0 0,-1 0 0,1 1 0,-1-1 0,1 1 0,-1-1 0,1 1 0,0-1 0,0 1 0,0 0 0,0 0 0,0-1 0,0 1 0,1 0 0,-1 0 0,0 0 0,1 0 0,0 0 0,-1 0 0,1 0 0,0 0 0,0 0 0,0 0 0,1 2 0,1 10 0,1 0 0,0 0 0,1-1 0,11 26 0,2 9 0,-6 10 0,-1 2 0,2 114 0,-13 448 0,1-618 0,-1-1 0,1 1 0,1-1 0,-1 0 0,0 1 0,1-1 0,0 1 0,0-1 0,0 0 0,0 1 0,0-1 0,1 0 0,0 0 0,-1 0 0,1 0 0,0 0 0,0 0 0,1-1 0,-1 1 0,4 2 0,-2-2 0,0-1 0,1 0 0,-1 0 0,1-1 0,-1 1 0,1-1 0,-1 0 0,1 0 0,0-1 0,0 1 0,-1-1 0,1 0 0,0 0 0,7-2 0,64-13 0,-58 10 0,0 1 0,1 1 0,18-1 0,16 3-1365,-30 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24575,'1'0'0,"0"1"0,0-1 0,-1 0 0,1 0 0,0 0 0,0 1 0,-1-1 0,1 0 0,0 1 0,-1-1 0,1 0 0,0 1 0,-1-1 0,1 1 0,-1-1 0,1 1 0,-1-1 0,1 1 0,-1 0 0,1-1 0,-1 1 0,1 0 0,-1-1 0,0 1 0,0 0 0,1-1 0,-1 1 0,0 0 0,0 0 0,0-1 0,1 1 0,-1 0 0,0 0 0,0-1 0,0 1 0,0 0 0,-1 0 0,1-1 0,0 1 0,0 0 0,0 0 0,-1-1 0,1 1 0,0 0 0,-1-1 0,1 1 0,0 0 0,-1-1 0,1 1 0,-2 0 0,2 0 0,0 0 0,0-1 0,-1 1 0,1-1 0,-1 1 0,1 0 0,-1-1 0,1 1 0,-1-1 0,1 1 0,-1-1 0,1 0 0,-1 1 0,1-1 0,-1 1 0,0-1 0,1 0 0,-1 0 0,0 1 0,1-1 0,-1 0 0,-1 0 0,1 0 0,0 0 0,1-1 0,-1 1 0,0-1 0,0 1 0,1-1 0,-1 1 0,0-1 0,1 1 0,-1-1 0,0 1 0,1-1 0,-1 0 0,1 0 0,-1 1 0,1-1 0,-1 0 0,1 0 0,0 1 0,-1-1 0,1 0 0,0 0 0,0 0 0,-1 0 0,1-1 0,0 1 0,0 0 0,-1 0 0,1-1 0,0 1 0,0 0 0,0-1 0,0 1 0,0 0 0,0 0 0,1-1 0,-1 1 0,0 0 0,1 0 0,-1-1 0,0 1 0,1 0 0,0 0 0,-1 0 0,1 0 0,0 0 0,-1 0 0,1 0 0,0 0 0,0 0 0,0 0 0,0 0 0,0 0 0,0 1 0,0-1 0,0 0 0,0 1 0,0-1 0,1 1 0,-1-1 0,0 1 0,0 0 0,1-1 0,-1 1 0,0 0 0,0 0 0,1 0 0,-1 0 0,2 0 0,-2 0 0,0 0 0,0 0 0,0 0 0,0 0 0,0 0 0,0 0 0,-1 0 0,1 1 0,0-1 0,0 0 0,0 1 0,0-1 0,0 1 0,0-1 0,-1 1 0,1-1 0,0 1 0,0-1 0,-1 1 0,1 0 0,1 1 0,-2-1 0,1 0 0,-1 0 0,0 0 0,0 0 0,0 0 0,0 0 0,0 0 0,0 0 0,0 0 0,0 0 0,-1 0 0,1 0 0,0 0 0,0 0 0,-1 0 0,1 0 0,-1 0 0,1 0 0,-1 0 0,1 0 0,-1 0 0,0 0 0,1 0 0,-1-1 0,0 1 0,-1 1 0,2-1 5,-1 0-1,0 0 1,0 0-1,0-1 0,0 1 1,0 0-1,0 0 1,0 0-1,0-1 1,-1 1-1,1-1 0,0 1 1,0-1-1,0 1 1,-1-1-1,1 0 1,0 1-1,-1-1 0,1 0 1,0 0-1,0 0 1,-1 0-1,1 0 1,0 0-1,-1 0 1,-1-1-1,3 0-39,-1 1-1,0-1 1,1 1 0,-1-1-1,1 1 1,-1-1-1,1 0 1,-1 0 0,1 1-1,-1-1 1,1 0 0,0 0-1,-1 1 1,1-1 0,0 0-1,0 0 1,-1 0 0,1 1-1,0-1 1,0 0-1,0 0 1,0 0 0,0 0-1,0 1 1,0-1 0,1 0-1,-1 0 1,0 0 0,0 0-1,1 1 1,-1-1 0,0 0-1,1 0 1,-1 1-1,1-1 1,-1 0 0,1 1-1,-1-1 1,1 0 0,-1 1-1,2-1 1,7-11-6791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1546 24575,'0'-9'0,"-1"1"0,-1 0 0,1 0 0,-1 0 0,-5-10 0,-5-31 0,8 13 0,-12-75 0,9 62 0,1-1 0,4 0 0,4-87 0,1 28 0,-3 35 0,2-102 0,0 149 0,2 0 0,0 1 0,2-1 0,14-38 0,-12 41 0,2 1 0,1 0 0,24-38 0,2 6 0,2 2 0,62-64 0,-85 103 0,1 1 0,33-20 0,-21 14 0,-20 13 0,0 1 0,0 1 0,1-1 0,-1 1 0,1 1 0,0 0 0,0 1 0,0-1 0,0 2 0,0 0 0,12-1 0,-15 2 0,0 1 0,0-1 0,0 1 0,0 0 0,-1 0 0,1 1 0,0 0 0,-1 0 0,1 1 0,-1-1 0,0 1 0,0 1 0,0-1 0,0 1 0,-1 0 0,1 1 0,5 5 0,5 8 0,-2-1 0,0 2 0,-1 0 0,-1 0 0,15 34 0,-11-20 0,-9-18 0,0 0 0,0 1 0,5 21 0,-11-31 0,0 0 0,0 0 0,0 0 0,-1 0 0,0 0 0,0 0 0,-1 0 0,0 0 0,0 0 0,0 0 0,-1 0 0,0-1 0,-3 9 0,2-8 0,-1 0 0,0-1 0,0 1 0,-1-1 0,0 0 0,1 0 0,-2 0 0,1-1 0,0 0 0,-1 0 0,0 0 0,0-1 0,-10 5 0,-8 3 0,-2-2 0,-27 8 0,20-11 0,0-1 0,0-1 0,-1-2 0,1-2 0,-39-3 0,-14 0 0,33-2 0,51 5 0,1 0 0,-1 0 0,0 0 0,0-1 0,0 1 0,0-1 0,0 0 0,0 1 0,1-1 0,-1 0 0,0 0 0,1 0 0,-1 0 0,0 0 0,1-1 0,0 1 0,-1 0 0,1-1 0,0 1 0,-1-1 0,1 1 0,0-1 0,-1-3 0,2 5 0,-1-1 0,1 1 0,0 0 0,0 0 0,0 0 0,0-1 0,0 1 0,0 0 0,0-1 0,0 1 0,0 0 0,0 0 0,0-1 0,0 1 0,0 0 0,0 0 0,0-1 0,0 1 0,0 0 0,0 0 0,0-1 0,0 1 0,0 0 0,1 0 0,-1-1 0,0 1 0,0 0 0,0 0 0,0-1 0,0 1 0,1 0 0,-1 0 0,0 0 0,0 0 0,1-1 0,-1 1 0,0 0 0,0 0 0,0 0 0,1 0 0,-1 0 0,0 0 0,0 0 0,1 0 0,-1-1 0,16 8 0,13 15 0,-2 2 0,0 2 0,-2 1 0,29 41 0,-50-61 0,0 0 0,-1 0 0,0 1 0,-1-1 0,1 1 0,-1 0 0,-1 0 0,0 0 0,0 0 0,0 9 0,-6 82 0,4-96 0,1 1 0,-1 0 0,0-1 0,0 1 0,0-1 0,-1 1 0,1-1 0,-1 0 0,0 1 0,0-1 0,0 0 0,0 0 0,0 0 0,-1 0 0,1-1 0,-1 1 0,0-1 0,0 1 0,0-1 0,0 0 0,0 0 0,0-1 0,-7 4 0,-5 0 0,0-1 0,-1 0 0,1-1 0,-23 2 0,-7 1 0,-5 1 0,-1-2 0,0-2 0,0-3 0,-60-7 0,89 3-1365,5-1-5461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6 0,0 6 0,0 2 0,0 3 0,0 0 0,0 2 0,0-1 0,0 0 0,0 0 0,0-1 0,0 0 0,0-4-8191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24575,'2'0'0,"1"1"0,0 0 0,0 0 0,-1 0 0,1 1 0,0-1 0,-1 1 0,1-1 0,-1 1 0,0 0 0,0 0 0,0 0 0,1 0 0,1 3 0,24 34 0,-24-27 0,-1-1 0,0 0 0,0 1 0,-1 0 0,0 0 0,-1 20 0,-7 73 0,6-101 0,-1 0 0,0 1 0,0-1 0,-1 0 0,0 0 0,1 1 0,-1-1 0,0-1 0,-1 1 0,1 0 0,-1 0 0,0-1 0,0 0 0,0 1 0,0-1 0,0 0 0,-1-1 0,0 1 0,1-1 0,-1 1 0,-6 2 0,-9 3 0,-1 0 0,0-1 0,-31 6 0,-16 7 0,53-15-227,-1 0-1,1 0 1,-1-2-1,0 0 1,-27 2-1,20-4-6598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1517 24575,'-1'-27'0,"0"0"0,-2 1 0,-8-39 0,3 16 0,3-1 0,2 0 0,6-90 0,-1 31 0,-2-323 0,3 400 0,1 1 0,1 0 0,1 0 0,2 1 0,22-55 0,-16 56 0,1 2 0,1 0 0,1 1 0,1 1 0,25-27 0,-33 41 0,1 0 0,0 1 0,1 1 0,0-1 0,0 2 0,1 0 0,0 1 0,1 0 0,-1 0 0,1 2 0,0 0 0,1 0 0,-1 2 0,1 0 0,0 0 0,0 1 0,0 1 0,27 1 0,39 0 0,82 3 0,-158-3 0,0 1 0,0 0 0,0 0 0,0 0 0,0 1 0,0 0 0,0 0 0,-1 0 0,1 0 0,-1 1 0,0 0 0,1 0 0,-1 0 0,0 0 0,-1 1 0,1-1 0,-1 1 0,1 0 0,-1 0 0,0 0 0,-1 0 0,1 1 0,-1-1 0,0 1 0,0 0 0,3 9 0,-2-3 0,-1 1 0,0-1 0,-1 1 0,0 0 0,-1 0 0,0 0 0,0-1 0,-2 1 0,1 0 0,-7 19 0,6-24 0,-1 0 0,1 0 0,-2 0 0,1 0 0,-1-1 0,0 0 0,-1 1 0,1-2 0,-1 1 0,0 0 0,-1-1 0,1 0 0,-1 0 0,0-1 0,-8 5 0,-9 4 0,-1-1 0,-50 17 0,14-6 0,47-18 0,0-1 0,-1 0 0,0-1 0,0-1 0,1 0 0,-17 0 0,-91-4 0,46-1 0,74 3 0,-40-3 0,39 3 0,1 0 0,0-1 0,0 1 0,-1 0 0,1-1 0,0 1 0,0 0 0,0-1 0,-1 1 0,1-1 0,0 0 0,0 1 0,0-1 0,0 0 0,0 0 0,0 1 0,0-1 0,1 0 0,-1 0 0,0 0 0,0 0 0,1 0 0,-1 0 0,0-1 0,1 1 0,-1 0 0,1 0 0,-1-2 0,1 1 0,1 1 0,-1 0 0,1 0 0,-1 0 0,1 0 0,-1-1 0,1 1 0,-1 0 0,1 0 0,0 0 0,0 0 0,-1 1 0,1-1 0,0 0 0,0 0 0,0 0 0,0 1 0,0-1 0,0 0 0,0 1 0,0-1 0,1 1 0,-1-1 0,0 1 0,0 0 0,0-1 0,0 1 0,1 0 0,-1 0 0,0 0 0,0 0 0,1 0 0,-1 0 0,2 0 0,43 6 0,-33-2 0,-1 1 0,0 1 0,-1 0 0,0 1 0,0 0 0,0 1 0,-1 0 0,0 1 0,0 0 0,-1 0 0,0 1 0,7 11 0,17 22 0,-27-36 0,0 0 0,-1 0 0,1 0 0,-1 1 0,-1 0 0,0 0 0,0 0 0,4 13 0,-5-11 0,0 0 0,-1 0 0,-1 0 0,0 1 0,0-1 0,-1 0 0,0 0 0,-1 1 0,-2 14 0,2-21 0,0 0 0,-1 0 0,1-1 0,-1 1 0,0 0 0,0-1 0,0 1 0,0-1 0,-1 0 0,1 1 0,-1-1 0,0 0 0,0-1 0,0 1 0,0 0 0,0-1 0,-1 0 0,1 0 0,-1 0 0,1 0 0,-1 0 0,0-1 0,0 0 0,0 0 0,0 0 0,-5 1 0,-62 10-455,0-4 0,-82 0 0,129-8-6371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24575,'114'-2'0,"124"5"0,-234-3 0,0 1 0,0-1 0,0 1 0,0 0 0,0 0 0,0 1 0,0-1 0,-1 1 0,1 0 0,-1 0 0,1 0 0,-1 0 0,0 1 0,0 0 0,0-1 0,0 1 0,0 0 0,-1 0 0,1 0 0,-1 1 0,0-1 0,0 1 0,0-1 0,0 1 0,-1 0 0,0-1 0,1 1 0,-1 0 0,0 0 0,-1 0 0,1 0 0,-1 0 0,0 0 0,0 0 0,0 0 0,0 0 0,-1 0 0,0 0 0,0 0 0,0 0 0,0 0 0,0-1 0,-1 1 0,1 0 0,-1-1 0,0 1 0,-1-1 0,1 0 0,0 1 0,-1-1 0,-4 4 0,-7 3 0,0 0 0,0-1 0,-1-1 0,0 0 0,0-1 0,-1 0 0,0-2 0,0 0 0,-26 5 0,-16 6 0,2-2 0,65-14 0,-1 1 0,1 0 0,0 1 0,0-1 0,12 6 0,40 7 0,156 14-1365,-193-27-5461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2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24575,'-5'2'0,"1"-1"0,0 1 0,0 0 0,0 0 0,0 0 0,0 0 0,1 1 0,-1 0 0,1-1 0,-1 1 0,1 1 0,0-1 0,-5 7 0,-9 7 0,3-5 0,1 1 0,0 1 0,0 0 0,2 1 0,0 0 0,0 1 0,-12 27 0,19-36-28,0-1 0,0 0 0,-1 0 0,1 0 0,-1 0-1,-1-1 1,-6 6 0,-1 1-1112,-1 2-5686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1624 24575,'-28'-134'0,"24"-304"0,7 225 0,-3 193 0,-1-32 0,3 0 0,14-95 0,-10 111 0,1-63 0,-6 72 0,0 1 0,2-1 0,1 1 0,1 0 0,8-26 0,-4 31 0,0 0 0,1 0 0,1 1 0,1 0 0,0 1 0,2 1 0,16-19 0,-24 31 0,-1 0 0,1 0 0,0 0 0,0 1 0,1 0 0,-1 0 0,1 1 0,0-1 0,1 2 0,-1-1 0,1 1 0,-1 0 0,1 1 0,0-1 0,0 2 0,0-1 0,0 1 0,1 0 0,-1 1 0,0 0 0,0 0 0,16 3 0,-19-1 0,0 0 0,0 0 0,0 1 0,0-1 0,0 1 0,-1 0 0,1 1 0,-1-1 0,0 1 0,0 0 0,-1 0 0,1 0 0,-1 0 0,0 0 0,0 1 0,5 8 0,4 12 0,-1 0 0,9 33 0,3 5 0,-1-11 0,16 32 0,-35-79 0,0 1 0,-1 0 0,1 0 0,-1 0 0,0 1 0,-1-1 0,1 0 0,-1 1 0,-1-1 0,1 1 0,-1 8 0,0-12 0,-1-1 0,1 1 0,0-1 0,-1 1 0,0-1 0,0 1 0,0-1 0,0 1 0,0-1 0,0 0 0,0 1 0,-1-1 0,1 0 0,-1 0 0,0 0 0,0 0 0,1 0 0,-1-1 0,0 1 0,-1 0 0,1-1 0,0 0 0,0 1 0,-1-1 0,1 0 0,0 0 0,-1 0 0,1 0 0,-6 0 0,-24 3 0,0-2 0,0 0 0,-56-7 0,-2 1 0,67 5 0,-51-4 0,71 3 0,0 0 0,0-1 0,0 0 0,0 1 0,1-1 0,-1 0 0,0-1 0,0 1 0,1 0 0,-1-1 0,1 1 0,-1-1 0,1 0 0,0 0 0,0 0 0,0 0 0,0 0 0,0 0 0,0-1 0,-2-3 0,4 5 0,-1 0 0,1 0 0,-1 0 0,1 0 0,0 0 0,-1 0 0,1 0 0,0 0 0,0 0 0,0 0 0,0 0 0,0 0 0,0 0 0,0 1 0,0-1 0,0 0 0,0 0 0,1 0 0,-1 0 0,0 0 0,1 0 0,-1 0 0,0 0 0,1 0 0,-1 0 0,1 1 0,0-1 0,-1 0 0,1 0 0,1 0 0,0-1 0,1 0 0,0 0 0,0 1 0,0-1 0,0 1 0,0 0 0,0 0 0,0 0 0,6 0 0,1-1 0,1 1 0,-1 1 0,0 0 0,1 0 0,13 3 0,-15 0 0,1 0 0,-1 1 0,0 1 0,-1-1 0,1 1 0,-1 1 0,0 0 0,-1 0 0,1 0 0,-1 1 0,0 0 0,-1 1 0,9 11 0,-4-3 0,0 0 0,-1 1 0,0 1 0,-2-1 0,12 35 0,-16-39 0,-1 1 0,0-1 0,-1 1 0,0 0 0,-1 0 0,-1-1 0,-2 20 0,2-28 0,-1 0 0,0 0 0,0 0 0,0 0 0,0 0 0,-1 0 0,0-1 0,0 1 0,0 0 0,-1-1 0,1 1 0,-1-1 0,0 0 0,-1 0 0,1 0 0,-1-1 0,1 1 0,-1-1 0,0 0 0,0 0 0,-1 0 0,-6 3 0,-8 1 0,0-1 0,-1-1 0,0 0 0,0-2 0,0 0 0,-41-1 0,4 1 0,-24 9 93,56-7-822,-47 3 0,60-7-6097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24575,'97'-1'0,"105"3"0,-199-2 0,0 1 0,-1-1 0,1 0 0,-1 1 0,1-1 0,-1 1 0,1 0 0,-1 0 0,0 0 0,1 0 0,-1 0 0,0 1 0,0-1 0,4 4 0,-5-4 0,-1 0 0,1 0 0,0 0 0,0 0 0,-1 0 0,1 0 0,-1 1 0,1-1 0,-1 0 0,0 0 0,1 1 0,-1-1 0,0 0 0,0 1 0,0-1 0,0 0 0,0 0 0,0 1 0,0-1 0,-1 0 0,1 2 0,-2 1 0,1 0 0,-1-1 0,0 1 0,0 0 0,0-1 0,-1 0 0,1 1 0,-1-1 0,1 0 0,-1 0 0,0-1 0,-1 1 0,1 0 0,0-1 0,-1 0 0,-5 3 0,-12 3 0,1 0 0,-1-2 0,0 0 0,0-2 0,-33 3 0,52-7 0,0 0 0,1 1 0,-1-1 0,0 0 0,0 0 0,0 1 0,0-1 0,0 1 0,1 0 0,-1-1 0,0 1 0,1 0 0,-1 0 0,0 0 0,1 0 0,-1 0 0,1 1 0,0-1 0,-3 2 0,4-2 0,0 1 0,0-1 0,0 0 0,0 0 0,0 0 0,0 0 0,0 0 0,0 0 0,0 0 0,0 0 0,1 0 0,-1 0 0,0 0 0,1 0 0,-1 0 0,1 0 0,-1 0 0,1 0 0,-1 0 0,1 0 0,0 0 0,0 0 0,1 1 0,5 5 0,1 0 0,0-1 0,0 0 0,1 0 0,15 7 0,-17-9 0,6 2 0,-1 0 0,1 1 0,20 16 0,-32-22 0,0 0 0,1-1 0,-1 1 0,0 0 0,1 1 0,-1-1 0,0 0 0,0 0 0,0 0 0,0 1 0,0-1 0,0 0 0,0 1 0,0-1 0,-1 1 0,1-1 0,-1 1 0,1 0 0,-1-1 0,1 1 0,-1-1 0,0 1 0,0 0 0,0-1 0,0 1 0,0 0 0,0-1 0,0 1 0,0 0 0,-1-1 0,1 1 0,-1-1 0,1 1 0,-1-1 0,0 1 0,1-1 0,-1 1 0,0-1 0,0 1 0,0-1 0,0 0 0,0 0 0,-2 2 0,-7 3 0,-1 0 0,0-1 0,0 0 0,-1-1 0,0 0 0,1 0 0,-1-1 0,-24 2 0,-41 0-1365,53-5-5461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24575,'0'4'0,"-1"0"0,0 0 0,0-1 0,0 1 0,0 0 0,0-1 0,-1 1 0,1-1 0,-1 0 0,0 1 0,0-1 0,0 0 0,-1 0 0,1 0 0,-4 2 0,-50 43 0,25-23 0,16-13-195,-1-1 0,-1 0 0,1-1 0,-2-1 0,1 0 0,-22 6 0,22-9-6631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24575,'-1'5'0,"-1"-1"0,1 0 0,-1 0 0,0-1 0,0 1 0,0 0 0,0-1 0,-6 7 0,-3 7 0,5-6 0,1 0 0,-2-1 0,1 0 0,-1 0 0,-1 0 0,0-1 0,0 0 0,-1 0 0,0-1 0,0 0 0,-21 13 0,-23 9 0,34-18 0,0-1 0,-1-1 0,-27 10 0,28-12-1365,4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 24575,'0'5'0,"-5"1"0,-1 4 0,-4 0 0,-5-1 0,-1-6 0,3-10 0,4-7 0,8-1 0,8 1 0,9 3 0,0 9 0,-6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 24575,'-4'0'0,"-7"0"0,-1 4 0,-2 2 0,-5 0 0,1-6 0,4-7 0,5-8 0,7-1 0,6 8 0,1 8 0,0 10 0,-1 3-8191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24575,'0'4'0,"0"-2"0,0-7 0,5-2 0,5 0 0,7 1 0,4 1 0,-1 7 0,-4 7 0,-5 7 0,-8 0 0,-10-2 0,-3-4-8191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 24575,'-5'0'0,"-5"0"0,-3 4 0,-2 2 0,-4 0 0,2-6 0,-1-3 0,3-5 0,3-2-8191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3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24575,'5'0'0,"1"4"0,0 7 0,-1 6 0,-1 4 0,-2-1-8191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24575,'1'-2'0,"0"-1"0,1 0 0,-1 0 0,1 1 0,0-1 0,0 1 0,0 0 0,0-1 0,0 1 0,0 0 0,1 0 0,-1 0 0,5-2 0,-5 3 0,-1 0 0,1 0 0,-1-1 0,1 1 0,0 1 0,0-1 0,-1 0 0,1 0 0,0 1 0,0-1 0,0 1 0,0-1 0,0 1 0,0 0 0,0 0 0,0 0 0,0 0 0,0 0 0,-1 0 0,1 1 0,0-1 0,0 0 0,0 1 0,0 0 0,0-1 0,0 1 0,-1 0 0,4 2 0,-5-3 0,1 1 0,-1-1 0,1 1 0,-1-1 0,1 1 0,-1 0 0,0-1 0,1 1 0,-1 0 0,0-1 0,1 1 0,-1 0 0,0 0 0,0-1 0,1 1 0,-1 0 0,0 0 0,0-1 0,0 1 0,0 0 0,0 0 0,0-1 0,0 1 0,-1 0 0,1 0 0,0-1 0,0 1 0,-1 0 0,1-1 0,0 1 0,-1 0 0,1-1 0,0 1 0,-1 0 0,1-1 0,-1 1 0,1-1 0,-1 1 0,1-1 0,-1 1 0,0-1 0,0 1 0,0 0 0,1 0 0,-1-1 0,1 1 0,-1-1 0,1 1 0,-1-1 0,1 1 0,-1-1 0,1 0 0,-1 1 0,1-1 0,-1 0 0,0 1 0,1-1 0,-1 0 0,1 0 0,-1 1 0,0-1 0,1 0 0,-1 0 0,0 0 0,1 0 0,-1 0 0,0 0 0,0 0 0,1 0 0,-1 0 0,0 0 0,1-1 0,-1 1 0,0 0 0,4 10-1365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1378 24575,'-5'-1'0,"1"0"0,-1 0 0,0-1 0,1 1 0,-1-1 0,1 0 0,0-1 0,0 1 0,0 0 0,0-1 0,0 0 0,0 0 0,1 0 0,-1-1 0,-5-6 0,-46-63 0,53 69 0,-11-19 0,0 0 0,2-1 0,-14-45 0,-7-14 0,26 65 0,0-1 0,1 0 0,1 0 0,1-1 0,1 1 0,0-28 0,-7-47 0,2 36 0,3-1 0,4-89 0,1 62 0,0 77 0,-1 1 0,2 0 0,-1 0 0,1 0 0,0 0 0,0 0 0,1 0 0,0 1 0,1-1 0,0 1 0,0 0 0,0 0 0,10-11 0,5-4 0,1 2 0,38-30 0,-21 18 0,-12 10 0,2 2 0,0 1 0,1 0 0,1 3 0,0 0 0,2 2 0,36-12 0,-45 20 0,1 2 0,24-2 0,24-5 0,-60 9 0,0 0 0,0 0 0,0 1 0,0 1 0,1 0 0,-1 0 0,0 1 0,0 1 0,0 0 0,15 4 0,-20-4 0,-1 1 0,1-1 0,-1 1 0,0 0 0,0 0 0,0 0 0,0 1 0,0 0 0,-1 0 0,0 0 0,0 1 0,0-1 0,0 1 0,-1 0 0,1 0 0,-1 0 0,0 0 0,-1 1 0,0-1 0,1 1 0,0 6 0,6 22 0,-1 0 0,-1 0 0,-3 1 0,0-1 0,-3 1 0,-3 53 0,1-80 0,-1 0 0,0 0 0,-1 0 0,1-1 0,-2 1 0,1-1 0,-1 0 0,0 0 0,0 0 0,-1 0 0,0-1 0,0 0 0,-1 0 0,1 0 0,-1 0 0,-14 8 0,9-5 0,-1-2 0,0 0 0,-1 0 0,0-1 0,0 0 0,0-1 0,-1-1 0,-25 5 0,25-7 0,-1 0 0,1-1 0,0 0 0,-1-1 0,-27-5 0,38 5 0,-1-1 0,1-1 0,0 1 0,-1-1 0,1 1 0,0-1 0,0-1 0,0 1 0,0 0 0,0-1 0,0 0 0,1 0 0,-1 0 0,1 0 0,0-1 0,0 1 0,0-1 0,1 0 0,-1 0 0,1 0 0,-4-8 0,5 11 0,1 0 0,-1 0 0,1 1 0,0-1 0,-1 0 0,1 0 0,0 0 0,-1 0 0,1 1 0,0-1 0,0 0 0,0 0 0,0 0 0,0 0 0,0 0 0,0 0 0,0 0 0,0 0 0,0 1 0,0-1 0,1 0 0,-1 0 0,0 0 0,1 0 0,-1 1 0,0-1 0,1 0 0,-1 0 0,1 0 0,0 1 0,-1-1 0,1 0 0,-1 1 0,1-1 0,0 1 0,0-1 0,-1 1 0,1-1 0,0 1 0,0-1 0,-1 1 0,1 0 0,0-1 0,0 1 0,0 0 0,0 0 0,0 0 0,0 0 0,-1-1 0,1 1 0,1 1 0,2-2 0,0 2 0,0-1 0,0 0 0,0 1 0,0 0 0,0 0 0,-1 0 0,1 0 0,0 0 0,5 4 0,32 21 0,-1 2 0,68 61 0,-101-81 0,-1-1 0,0 1 0,-1 0 0,1 1 0,-2-1 0,1 1 0,-1 0 0,0 0 0,-1 0 0,0 1 0,2 16 0,-3-20 0,-1 0 0,0 0 0,-1 0 0,0 0 0,0 1 0,0-1 0,-1 0 0,0 0 0,0 0 0,0 0 0,-1 0 0,0 0 0,0 0 0,0 0 0,-1-1 0,0 1 0,0-1 0,0 0 0,-7 8 0,-1-4 0,1-1 0,-1-1 0,-1 0 0,-20 9 0,5-2 0,5-5 0,-1 0 0,-1-2 0,1-1 0,-1-1 0,0-1 0,0-1 0,-35 0 0,27-1 0,12 0 0,0-1 0,-1-1 0,1-1 0,-1 0 0,-28-7 0,36 2-1365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6 0,0 2 0,0 3 0,0 0 0,0 2 0,0-1 0,0 0 0,0-1 0,0 1 0,0-1 0,0 1 0,0-1 0,0 0 0,5-5 0,1-5-8191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24575,'-1'7'0,"0"-1"0,0 1 0,-1-1 0,1 0 0,-1 0 0,-1 0 0,0 0 0,1 0 0,-8 10 0,-38 49 0,46-62 0,-9 9-170,-1-1-1,0 0 0,0 0 1,-1-2-1,0 1 0,-1-2 1,-24 12-1,21-13-6655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 24575,'-78'-1'0,"-88"3"0,164-2 0,0-1 0,1 2 0,-1-1 0,0 0 0,0 0 0,0 1 0,0-1 0,0 1 0,0-1 0,0 1 0,0 0 0,1 0 0,-1 0 0,0 0 0,1 0 0,-1 0 0,0 0 0,1 0 0,0 1 0,-1-1 0,1 1 0,-2 2 0,2-2 0,1 0 0,-1 0 0,1 0 0,0 0 0,0-1 0,0 1 0,0 0 0,0 0 0,1 0 0,-1 0 0,0 0 0,1 0 0,0-1 0,-1 1 0,1 0 0,0 0 0,0-1 0,2 4 0,1 2 0,0-1 0,1 0 0,0 0 0,1 0 0,-1-1 0,1 0 0,0 0 0,0 0 0,1-1 0,10 6 0,30 8-39,-25-10-403,0 1 0,41 22 0,-49-22-6384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3:4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24575,'19'0'0,"19"0"0,1 1 0,0 1 0,53 11 0,-61-7 0,1-3 0,0 0 0,60-4 0,34 2 0,-52 11 0,-54-7 0,0-1 0,29 1 0,9-7 0,-44 0 0,0 1 0,0 1 0,0 0 0,-1 1 0,1 0 0,0 1 0,15 4 0,-27-4 0,1 0 0,0 0 0,0 0 0,-1 0 0,1 0 0,-1 1 0,0-1 0,0 1 0,0-1 0,0 1 0,0 0 0,0 0 0,-1 0 0,0 0 0,1 0 0,-1 0 0,0 0 0,0 0 0,-1 1 0,1-1 0,-1 0 0,0 1 0,1-1 0,-1 0 0,-1 6 0,0 6 0,0 0 0,-1-1 0,0 0 0,-8 23 0,2 0 0,1 1 0,2 0 0,2 0 0,1 0 0,6 66 0,-1-6 0,-3 604 0,-1-689 0,1-1 0,-2 1 0,0-1 0,0 0 0,-1 0 0,-1 0 0,-7 18 0,9-25 0,0-1 0,0 1 0,-1-1 0,0 1 0,0-1 0,0 0 0,0 0 0,0 0 0,-1-1 0,1 1 0,-1-1 0,0 0 0,0 0 0,-1 0 0,1 0 0,-1-1 0,1 0 0,-1 0 0,0 0 0,-8 2 0,-34 1 0,0-3 0,-76-6 0,15 1 0,-324 3 0,411 1 0,1 1 0,-36 8 0,34-5 0,-1-1 0,-24 1 0,26-3 43,1 0 0,-24 7 0,-33 4-1537,55-12-5332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214 309 24575,'1'1'0,"-1"0"0,1 0 0,-1-1 0,1 1 0,-1 0 0,1 0 0,0-1 0,0 1 0,-1 0 0,1-1 0,0 1 0,0-1 0,0 1 0,0-1 0,0 1 0,0-1 0,0 1 0,0-1 0,0 1 0,1-1 0,-1 0 0,0 0 0,0 1 0,0-1 0,1 0 0,-1 0 0,2 0 0,40 3 0,-38-2 0,83 2 0,119-7 0,-201 4 0,0-1 0,0 0 0,-1 0 0,1 0 0,0 0 0,-1-1 0,0 1 0,1-1 0,-1 0 0,0 0 0,0-1 0,-1 1 0,8-5 0,-5 2 0,0-1 0,0 1 0,-1-1 0,0 0 0,-1 0 0,0-1 0,6-9 0,-6 7 0,-1 0 0,0 0 0,0-1 0,-1 1 0,-1-1 0,-1 0 0,0 1 0,0-1 0,-2 0 0,1 0 0,-6-15 0,3 19 0,0 1 0,0-1 0,-1 1 0,-1-1 0,1 1 0,-1 0 0,0 0 0,-1 1 0,0-1 0,0 1 0,0 0 0,-1 0 0,0 0 0,0 1 0,-1-1 0,1 1 0,-1 0 0,0 1 0,-12-4 0,0 1 0,0 1 0,-1 0 0,1 0 0,-1 2 0,-1 0 0,-40 0 0,43 2 0,-1-1 0,0 2 0,1 0 0,-23 3 0,35-3 0,0 0 0,0 1 0,0 0 0,0 0 0,1 0 0,-1 1 0,1-1 0,0 1 0,0 0 0,0 0 0,1 0 0,-6 5 0,-26 22 0,2 2 0,-47 56 0,73-79 0,1 2 0,0 1 0,1-1 0,0 1 0,1 0 0,2 0 0,-1 0 0,2 0 0,0 1 0,2-1 0,0 0 0,2 20 0,-1-28 0,1 0 0,0 0 0,0 0 0,1 0 0,0 0 0,0 0 0,0 0 0,1-1 0,-1 1 0,1-1 0,1 1 0,-1-1 0,1 0 0,0 1 0,5 2 0,-1-1 0,0-1 0,0 0 0,0-1 0,1 1 0,-1-1 0,1 0 0,0-1 0,16 4 0,6-2 0,0 0 0,1-1 0,-1-1 0,54-1 0,13-1 0,69-2 0,-162 2-124,0-1 0,0 1 0,-1-1 0,1 0 0,0 0 0,0 0-1,0 0 1,-1-1 0,1 1 0,5-4 0,3-2-6702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24575,'0'0'0,"0"-1"0,0 1 0,-1-1 0,1 1 0,0-1 0,-1 1 0,1-1 0,-1 1 0,1 0 0,-1-1 0,1 1 0,-1-1 0,1 1 0,-1 0 0,0-1 0,1 1 0,-1 0 0,0 0 0,1-1 0,-1 1 0,0 0 0,0 0 0,1 0 0,-1-1 0,0 1 0,0 0 0,1 0 0,-1 0 0,0 0 0,0 0 0,0 0 0,1 0 0,-1 0 0,0 0 0,0 1 0,1-1 0,-1 0 0,0 0 0,0 0 0,1 1 0,-1-1 0,0 0 0,-1 1 0,-35 9 0,13 1 0,2 1 0,0 0 0,0 1 0,2 1 0,-26 21 0,14-10 0,-92 59 0,98-64 0,0-1 0,-2-1 0,-61 31 0,42-21-1365,31-20-5461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24575,'2'0'0,"1"0"0,-1 1 0,0-1 0,0 0 0,0 1 0,-1 0 0,1-1 0,0 1 0,0 0 0,0 0 0,-1 0 0,1 0 0,-1 0 0,1 0 0,-1 0 0,3 2 0,24 25 0,-14-14 0,-4-4 0,-2 0 0,0 0 0,0 0 0,-2 0 0,6 12 0,-6-11 0,0 0 0,1 0 0,0 0 0,1-1 0,13 11 0,-10-10 0,-1 1 0,0 0 0,-2 0 0,9 15 0,-9-14 0,0 0 0,2 0 0,20 21 0,26 10-1365,-45-35-5461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5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24575,'9'1'0,"0"1"0,0 0 0,0 0 0,-1 0 0,1 1 0,-1 0 0,0 0 0,-1 1 0,1 0 0,12 7 0,10 5 0,-1-3 0,46 28 0,-45-23 0,-18-12 0,0 1 0,0 1 0,-2 0 0,1 0 0,10 10 0,-15-12 0,1 1 0,-1 0 0,-1-1 0,1 1 0,-2 1 0,0-1 0,0 0 0,-1 1 0,0-1 0,-1 1 0,0 0 0,1 14 0,-3 0 0,-1 0 0,-6 28 0,4-39 0,-1 0 0,-1 0 0,0-1 0,-1 1 0,0-1 0,-13 14 0,-165 153 0,162-158 0,0 3 0,-18 13 0,2-4 9,32-25-161,0 0-1,-1 0 0,0-1 0,-1 1 1,0-1-1,0 0 0,0-1 1,-10 5-1,2-4-6673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24575,'3'88'0,"-6"95"0,-3-157 0,-1-1 0,-2 0 0,-14 26 0,-8 21 0,19-39 0,-1 0 0,-27 40 0,24-43 0,2 1 0,2 0 0,-12 63 0,23-88 0,-1 3 0,0 0 0,1 0 0,0 0 0,2 17 0,0-24 0,-1 0 0,1 0 0,0 0 0,0 0 0,0 0 0,0 0 0,0 0 0,1 0 0,-1 0 0,1-1 0,0 1 0,0 0 0,0-1 0,0 1 0,0-1 0,0 1 0,1-1 0,-1 0 0,1 1 0,-1-1 0,1 0 0,0 0 0,-1 0 0,1 0 0,5 0 0,189 28 0,-174-26 0,37 1 0,0-1 0,96-5 0,-40 0 0,-64 2-1365,-29 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108 184 24575,'62'0'0,"115"-1"0,-173 1 0,0-1 0,0 1 0,-1-1 0,1 1 0,0-1 0,0 0 0,-1 0 0,1 0 0,-1 0 0,1-1 0,-1 1 0,0-1 0,0 1 0,0-1 0,0 0 0,0 0 0,0 0 0,-1 0 0,1 0 0,-1 0 0,0 0 0,0-1 0,2-2 0,-2 2 0,0-1 0,-1 0 0,1 0 0,-1 1 0,0-1 0,-1 0 0,1 0 0,-1 0 0,0 0 0,-1 1 0,1-1 0,-1 0 0,0 0 0,-1 0 0,-3-6 0,2 6 0,0 0 0,-1 1 0,0-1 0,0 1 0,0-1 0,-1 1 0,0 0 0,0 0 0,0 0 0,0 0 0,-9-3 0,-2 0 0,-1 0 0,-32-9 0,42 13 0,-1 0 0,0 1 0,0 0 0,0 0 0,0 0 0,0 1 0,0-1 0,0 1 0,0 1 0,-1-1 0,1 1 0,-13 2 0,16-2 0,0 1 0,0-1 0,1 0 0,-1 1 0,0 0 0,1 0 0,0 0 0,-1 0 0,1 0 0,1 1 0,-1-1 0,0 1 0,1 0 0,0 0 0,0 0 0,0 0 0,0 0 0,1 0 0,0 0 0,-3 5 0,1 1 0,-51 110 0,48-99 0,1 1 0,2 0 0,-2 40 0,6-51 0,0 0 0,1 0 0,1 0 0,1-1 0,0 1 0,6 13 0,-7-21 0,-1 1 0,1 0 0,0 0 0,1-1 0,-1 1 0,1-1 0,0 1 0,-1-1 0,2 0 0,-1 0 0,0 0 0,1 0 0,-1 0 0,1 0 0,0 0 0,-1-1 0,1 0 0,1 1 0,-1-1 0,0 0 0,0 0 0,1-1 0,-1 1 0,8 0 0,39 1 0,69-4 0,-25 0 0,-89 2-105,0 0 0,0 0 0,0 0 0,0 0 0,0-1 0,0 0 0,-1 0 0,1 0 0,0-1 0,-1 1 0,1-1 0,8-3 0,-2-2-6721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24575,'36'1'0,"0"1"0,0 1 0,63 12 0,-56-6 0,0-2 0,1-1 0,0-1 0,79 2 0,-78-7 0,0 1 0,77 8 0,-67-4 0,1-2 0,107-3 0,-67-1 0,-48-2-1365,-31-1-5461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24575,'3'88'0,"-6"96"0,-10-136 0,9-34 0,0-1 0,-1 20 0,-12 64 0,7-50 0,-2-1 0,7-30 0,-4 31 0,5-16 50,-19 55-1,14-60-415,2 0 0,2 1 0,-1 30 0,6-41-6460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87 24575,'0'9'0,"0"1"0,0-1 0,-1 1 0,-1-1 0,1 1 0,-2-1 0,1 0 0,-1 0 0,-1 0 0,1 0 0,-1-1 0,-1 1 0,0-1 0,0 0 0,-1-1 0,0 1 0,0-1 0,0 0 0,-1 0 0,0-1 0,-1 0 0,1 0 0,-1-1 0,-12 6 0,-147 66 0,125-55 0,-89 33 0,117-50 0,0-1 0,0 0 0,-1-1 0,0-1 0,1 0 0,-1-1 0,0 0 0,0-2 0,0 1 0,-24-6 0,36 5 0,0 0 0,-1 0 0,1 0 0,0-1 0,0 0 0,-1 1 0,2-1 0,-1 0 0,0-1 0,0 1 0,0 0 0,1-1 0,0 1 0,-1-1 0,1 0 0,0 0 0,0 0 0,0 0 0,1 0 0,-1 0 0,1-1 0,0 1 0,0 0 0,0-1 0,-1-6 0,0-7 0,0 0 0,2-1 0,0 0 0,3-19 0,-1 1 0,-2 27 0,1 0 0,0-1 0,0 1 0,1 0 0,0 0 0,1 0 0,0 1 0,0-1 0,1 0 0,0 1 0,1 0 0,7-11 0,-4 9 0,1 1 0,0 0 0,0 0 0,1 1 0,0 0 0,1 1 0,0 0 0,16-8 0,-13 8 0,-1 1 0,1 0 0,0 1 0,0 1 0,1 0 0,0 1 0,15-2 0,-24 5 0,0-1 0,0 1 0,0 0 0,0 1 0,0 0 0,0 0 0,0 0 0,-1 0 0,1 1 0,0 0 0,-1 0 0,1 1 0,-1-1 0,0 1 0,0 1 0,0-1 0,0 0 0,0 1 0,-1 0 0,5 6 0,5 6 0,0 1 0,-2 1 0,0 0 0,-1 0 0,-1 1 0,-1 1 0,0 0 0,-1 0 0,-2 1 0,0-1 0,-1 1 0,3 35 0,-3-10 0,20 85 0,-2-12 0,-6-54-1365,-13-47-5461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24575,'0'3'0,"0"4"0,-4 1 0,-2 2 0,-4 0 0,-5-3 0,0 2 0,-2-2 0,2 1 0,-1 0 0,2-2-8191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24575,'-50'40'0,"37"-29"0,0 0 0,-1 0 0,-1 0 0,-1-1 0,0-1 0,0 0 0,-2 0 0,-22 8 0,-19 0 0,-36 13 0,91-28 0,-1 0 0,1-1 0,0 1 0,-1-1 0,1 0 0,-1 0 0,0 0 0,0 0 0,1 0 0,-1-1 0,0 0 0,0 1 0,0-1 0,0-1 0,0 1 0,0 0 0,1-1 0,-1 1 0,0-1 0,0 0 0,-6-2 0,7 1 0,0 0 0,0 0 0,0 0 0,1 0 0,-1 0 0,1-1 0,0 1 0,0-1 0,0 0 0,0 1 0,1-1 0,0 0 0,0 0 0,0 0 0,0 0 0,0-1 0,1 1 0,0 0 0,0 0 0,0 0 0,1-6 0,-1 3 0,0 1 0,1-1 0,1 1 0,-1-1 0,1 0 0,1 1 0,-1-1 0,2 1 0,-1 0 0,1-1 0,4-5 0,-4 8 0,-1 0 0,1 1 0,0-1 0,0 1 0,0-1 0,0 1 0,1 0 0,0 0 0,-1 0 0,1 0 0,0 1 0,0-1 0,0 1 0,1-1 0,-1 1 0,0 0 0,1 0 0,-1 0 0,1 1 0,0-1 0,5 1 0,4-2 0,0 2 0,0-1 0,0 2 0,0-1 0,0 1 0,0 1 0,20 3 0,-28-4 0,0 1 0,0 0 0,0 0 0,0 0 0,-1 1 0,1-1 0,-1 1 0,0 0 0,0 0 0,-1 0 0,1 0 0,-1 1 0,0-1 0,0 1 0,-1 0 0,1 0 0,4 8 0,6 8 0,44 79 0,-52-85 0,-1 0 0,0 0 0,-2 1 0,0-1 0,0 20 0,-4-29-105,1 0 0,0 1 0,1-1 0,-1 0 0,2 0 0,-1 0 0,1 0 0,0-1 0,0 1 0,1 0 0,0 0 0,4 5 0,2-5-6721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24575,'30'-1'0,"-1"2"0,0 1 0,52 7 0,53 10 0,-91-14-3,0-2 0,1-1 0,-1-1-1,45-4 1,11 1-1346,-77 2-5477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24575,'19'-1'0,"18"1"0,1 1 0,0 0 0,52 8 0,-42-4-5,-1-1-1,1-2 1,90-4-1,-32 0-1337,-84 2-5483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0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73 24575,'0'-1'0,"-1"-1"0,1 1 0,-1 0 0,0 0 0,0 0 0,0-1 0,0 1 0,0 0 0,0 0 0,0 0 0,-1 0 0,1 0 0,0 0 0,-1 0 0,0 1 0,1-1 0,-1 0 0,1 0 0,-1 1 0,0-1 0,0 1 0,-2-1 0,-42-10 0,5 5 0,13 1 0,-1 1 0,0 0 0,-33 0 0,-17-4 0,69 6 0,-1 0 0,1 0 0,-1 1 0,1 0 0,-1 1 0,0-1 0,0 1 0,0 1 0,1-1 0,-12 3 0,20-2 0,-1 0 0,1 0 0,-1 0 0,1 0 0,0 1 0,0-1 0,0 0 0,0 1 0,0-1 0,0 1 0,0 0 0,1-1 0,-1 1 0,1 0 0,0 0 0,0-1 0,0 1 0,0 0 0,0 0 0,0 0 0,1 0 0,-1 0 0,1 0 0,0 2 0,-1 10 0,1-1 0,3 21 0,-1-15 0,1 229 0,-4-151 0,0-83 0,-1-1 0,-8 25 0,5-24 0,2 1 0,-2 17 0,4-17 0,3 132 0,-1-144 0,0-1 0,0 1 0,0-1 0,0 0 0,1 0 0,-1 1 0,1-1 0,0 0 0,0 0 0,0 0 0,0 0 0,1-1 0,-1 1 0,1 0 0,0-1 0,-1 1 0,1-1 0,0 1 0,0-1 0,0 0 0,1 0 0,-1 0 0,0 0 0,1 0 0,-1-1 0,1 1 0,-1-1 0,6 1 0,-1 0 0,0 0 0,0-1 0,-1 1 0,1-1 0,0-1 0,0 1 0,0-1 0,0 0 0,-1 0 0,1 0 0,0-1 0,8-2 0,-3 0 0,1 0 0,-1 0 0,1 1 0,0 1 0,1 0 0,-1 0 0,25-1 0,109 4 0,-61 1 0,44-2-1365,-108 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3 24575,'-2'0'0,"0"1"0,0-1 0,0 1 0,1-1 0,-1 1 0,0-1 0,0 1 0,0 0 0,0-1 0,1 1 0,-1 0 0,1 0 0,-1 0 0,1 0 0,-1 0 0,-1 2 0,-25 24 0,13-11 0,-23 21 0,27-26 0,0 0 0,-1 0 0,-17 11 0,8-8 0,-1 0 0,-1-1 0,0-1 0,-1-1 0,-1 0 0,-1-1 0,0-1 0,-35 9 0,39-13 0,3 0 0,-1 0 0,1-1 0,-1-1 0,0 0 0,-1-1 0,-21 1 0,30-3 0,-12 1 0,0-2 0,0 1 0,-36-6 0,55 6 0,1-1 0,-1 0 0,1 0 0,-1 0 0,1 0 0,-1 0 0,1 0 0,0-1 0,0 0 0,0 1 0,0-1 0,1 0 0,-1 0 0,1-1 0,-1 1 0,1 0 0,0-1 0,0 1 0,1-1 0,-1 0 0,1 1 0,0-1 0,0 0 0,-2-5 0,-1-6 0,-3-4 0,2-1 0,1 1 0,2 0 0,0-1 0,2-35 0,2 51 0,-1 0 0,1 1 0,0-1 0,1 0 0,-1 1 0,1-1 0,0 0 0,0 1 0,0-1 0,0 1 0,1 0 0,-1-1 0,1 1 0,0 0 0,4-2 0,-1 0 0,1 1 0,0 0 0,0 0 0,0 0 0,0 1 0,1-1 0,13-2 0,-11 3 0,-1 1 0,1-1 0,0 1 0,1 0 0,-1 1 0,0-1 0,0 2 0,0-1 0,0 1 0,0 0 0,0 0 0,0 0 0,12 4 0,-17-3 0,1 0 0,-1 1 0,1-1 0,-1 1 0,0 0 0,-1 0 0,1 0 0,-1 0 0,0 1 0,0-1 0,5 7 0,31 47 0,-20-24 0,-4-6 0,-1 0 0,-3 1 0,-1 1 0,8 48 0,-16-68 33,1 0 1,0 0-1,11 16 0,7 17-1531,-18-29-5328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24575,'0'3'0,"0"4"0,5 1 0,1 2 0,-1 3 0,0 1 0,-2 3 0,-1 0 0,-1 1 0,-1 1 0,1-1 0,-2 1 0,1-1 0,0 0 0,0 1 0,-1-1 0,1 0 0,0-3-8191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740 115 24575,'-1'4'0,"-1"0"0,-1 0 0,1 0 0,-1 0 0,0 0 0,-1 0 0,1-1 0,-1 1 0,0 0 0,-6 3 0,-4 1 0,-1-1 0,0 0 0,-1 0 0,0-1 0,-1 0 0,0-1 0,-21 4 0,-49 17 0,62-17 0,0-1 0,0-1 0,-2 0 0,1-1 0,-1-1 0,0-1 0,0-1 0,-1 0 0,0-2 0,1 0 0,-41-2 0,65 1 0,0 0 0,-1-1 0,1 1 0,0-1 0,-1 1 0,1-1 0,0 0 0,0 0 0,0 0 0,0 0 0,0 0 0,0-1 0,0 1 0,0 0 0,1-1 0,-1 0 0,1 1 0,0-1 0,0 0 0,0 0 0,0 0 0,0 0 0,0 0 0,-1-3 0,-1-4 0,0 1 0,1-1 0,1 0 0,0 0 0,0-10 0,-4-21 0,1 28 0,2 0 0,0 0 0,2-1 0,0 1 0,1-18 0,1 27 0,-1 1 0,0-1 0,1 0 0,0 1 0,0-1 0,0 0 0,0 1 0,1-1 0,-1 1 0,1-1 0,0 1 0,0-1 0,0 1 0,1 0 0,-1 0 0,1 0 0,0 0 0,0 0 0,0 0 0,0 0 0,0 1 0,0-1 0,1 1 0,-1 0 0,1-1 0,0 1 0,-1 0 0,1 0 0,0 1 0,4-2 0,6 1 0,-1-1 0,1 1 0,-1 1 0,1 0 0,-1 0 0,1 1 0,-1 0 0,1 0 0,-1 1 0,0 0 0,0 1 0,0 0 0,0 0 0,-1 1 0,0 0 0,0 1 0,0 0 0,-1 0 0,0 0 0,-1 1 0,11 7 0,-19-11 0,14 9 0,0 1 0,-2 0 0,0 0 0,-1 1 0,15 18 0,3 9 0,-22-32 0,-2 1 0,0 1 0,0-1 0,-1 0 0,-1 1 0,7 19 0,41 125 0,-34-105 0,-8-9-1365,-11-47-5461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24575,'56'-1'0,"-19"0"0,66 4 0,-93-2 0,0 0 0,0 1 0,0-1 0,0 1 0,-1 1 0,1-1 0,-1 1 0,0 0 0,0 1 0,0-1 0,10 7 0,-17-10 0,-1 1 0,1 0 0,0 0 0,-1 1 0,1-1 0,-1 0 0,0 0 0,1 0 0,-1 1 0,0-1 0,0 0 0,0 1 0,0-1 0,-1 1 0,1-1 0,0 1 0,-1-1 0,1 1 0,-1-1 0,0 1 0,0-1 0,0 1 0,0 1 0,-2 0 0,1-1 0,0 1 0,-1-1 0,0 1 0,0-1 0,0 0 0,0 1 0,0-1 0,-1 0 0,1 0 0,-1 0 0,-4 2 0,-5 3 0,0-1 0,-1 0 0,0-1 0,-1 0 0,-25 7 0,32-10 0,1-1 0,0 1 0,1 0 0,-1 0 0,0 1 0,-7 3 0,13-6 0,-1 1 0,0-1 0,1 1 0,-1-1 0,1 0 0,-1 1 0,1-1 0,-1 1 0,1-1 0,-1 1 0,1 0 0,0-1 0,0 1 0,-1-1 0,1 1 0,0-1 0,0 1 0,0 0 0,0-1 0,0 1 0,0 0 0,0 0 0,1 0 0,0 0 0,0 0 0,0 0 0,-1 0 0,1 0 0,0 0 0,0 0 0,1-1 0,-1 1 0,0 0 0,0-1 0,0 1 0,1 0 0,-1-1 0,3 1 0,9 4-136,1 0-1,-1-1 1,1 0-1,1-1 1,-1 0-1,0 0 1,1-1-1,0-1 0,30 1 1,-22-2-6690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24575,'0'3'0,"0"4"0,0 4 0,0 3 0,0 3 0,0 1 0,-4-3 0,-7-3 0,-1-1 0,-3-2 0,1 0 0,-1-2 0,-3-1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 24575,'0'21'0,"-1"0"0,-1 0 0,-1-1 0,-1 1 0,0-1 0,-2 1 0,0-2 0,-2 1 0,0-1 0,-1 0 0,-19 30 0,-7 14 0,27-45 0,-1-1 0,-1 0 0,-1-1 0,-18 22 0,-2 1 0,24-30 0,1 0 0,-2 0 0,1-1 0,-1 0 0,-14 10 0,-19 13 0,20-14 0,-1-2 0,-38 21 0,49-30 0,-36 17 0,-77 26 0,113-46 0,-1 0 0,1-1 0,-1-1 0,1 0 0,-1 0 0,0-1 0,1-1 0,-1 0 0,0 0 0,1-1 0,0-1 0,-1 0 0,1 0 0,0-1 0,0-1 0,1 0 0,-20-12 0,22 12 0,1-1 0,-1 0 0,1 0 0,0 0 0,1-1 0,0 0 0,0-1 0,0 1 0,1-1 0,0 0 0,0 0 0,1-1 0,0 1 0,1-1 0,0 0 0,0 0 0,1 0 0,0 0 0,1-1 0,0 1 0,0 0 0,1-17 0,1 20 0,0 0 0,0 0 0,1-1 0,-1 1 0,1 0 0,1 0 0,-1 0 0,1 1 0,0-1 0,0 1 0,1-1 0,0 1 0,0 0 0,0 0 0,0 1 0,1-1 0,6-4 0,1 0 0,0 1 0,0 1 0,1 0 0,-1 1 0,1 0 0,23-6 0,-29 10 0,-1-1 0,1 0 0,-1-1 0,1 1 0,7-8 0,-9 7 0,0 1 0,0-1 0,1 1 0,-1 0 0,1 1 0,0-1 0,0 1 0,10-3 0,-9 4 0,0 1 0,0-1 0,0 1 0,0 0 0,0 1 0,0 0 0,0 0 0,0 0 0,0 1 0,0 0 0,-1 0 0,1 1 0,-1 0 0,0 0 0,1 0 0,7 7 0,5 5 0,-1 1 0,-1 0 0,24 29 0,2 2 0,-33-35 0,-1 1 0,0 0 0,-1 0 0,0 1 0,9 23 0,9 16 0,-8-18 45,-2 1-1,16 49 0,-17-41-793,21 43 0,-28-71-6077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24575,'0'514'0,"-1"-495"14,-1-1 0,0 1 0,-6 17 0,-1 7-1435,5-20-5405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20 24575,'0'7'0,"-1"0"0,0-1 0,0 1 0,-1-1 0,-1 1 0,0-1 0,0 0 0,0 1 0,-2-1 0,1 0 0,-1 0 0,-8 8 0,-7 2 0,0 0 0,-37 22 0,8-6 0,31-22 0,-1 0 0,0-1 0,-1-1 0,0 0 0,-1-1 0,-36 9 0,19-5 0,-84 18 0,-7 3 0,127-31 0,-1-1 0,1 1 0,-1 0 0,1-1 0,-1 1 0,0-1 0,1 1 0,-1-1 0,0 0 0,1 0 0,-1 0 0,0 0 0,0 0 0,1 0 0,-1 0 0,0-1 0,1 1 0,-1-1 0,0 1 0,-3-2 0,3 0 0,-1 0 0,1 1 0,0-1 0,1 0 0,-1 0 0,0 0 0,1 0 0,0 0 0,0-1 0,0 1 0,0 0 0,-2-5 0,-1-3 0,0 0 0,2 0 0,0 0 0,1-1 0,0 1 0,1-14 0,0-13 0,-1 19 0,2 0 0,1 0 0,8-34 0,-6 47 0,0 0 0,0 0 0,1 0 0,0 0 0,0 0 0,1 0 0,0 1 0,0-1 0,1 1 0,-1 0 0,1 0 0,0 1 0,1-1 0,0 1 0,-1 0 0,2 0 0,-1 0 0,11-2 0,-10 2 0,0 1 0,0 0 0,1 0 0,-1 0 0,1 1 0,0 0 0,0 0 0,-1 0 0,1 1 0,0 0 0,0 0 0,0 1 0,0 0 0,0 0 0,-1 0 0,16 4 0,-15-1 0,-1 1 0,0 0 0,0 0 0,-1 1 0,0-1 0,0 1 0,-1 0 0,0 0 0,5 8 0,4 2 0,-1 0 0,0 1 0,-2 1 0,12 22 0,-12-17 0,24 29 0,-30-42 0,-1 0 0,0 0 0,0 0 0,-2 1 0,0-1 0,1 13 0,2 4 0,19 82-1365,-20-93-5461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 24575,'1'-1'0,"-1"0"0,1 0 0,-1 0 0,1 1 0,0-1 0,-1 0 0,1 0 0,0 1 0,0-1 0,0 0 0,0 1 0,0-1 0,0 1 0,0-1 0,0 1 0,0-1 0,0 1 0,0 0 0,0-1 0,0 1 0,1 0 0,-1-1 0,0 1 0,0 0 0,1 0 0,-1 0 0,2 0 0,41-4 0,-39 4 0,-1 0 0,1 0 0,-1 0 0,1 0 0,-1 1 0,0-1 0,1 1 0,-1 0 0,1 0 0,-1 0 0,0 0 0,0 0 0,0 0 0,0 1 0,0 0 0,0-1 0,-1 1 0,1 0 0,-1 0 0,0 0 0,0 1 0,0-1 0,0 0 0,0 1 0,3 5 0,-3-4 0,0 0 0,-1 0 0,0 0 0,0 0 0,-1 0 0,1 0 0,-1 1 0,-1-1 0,1 0 0,-1 1 0,0-1 0,0 0 0,-1 1 0,0-1 0,0 0 0,-1 0 0,-3 8 0,2-10 0,1 1 0,-1-1 0,0 0 0,0 0 0,0 0 0,0 0 0,0 0 0,-1 0 0,1 0 0,-1-1 0,1 1 0,-1-1 0,0 0 0,0 1 0,0-1 0,0-1 0,0 1 0,-5 0 0,-11 2 0,1 0 0,-30 0 0,-44-2 0,101 0 0,0 0 0,0 1 0,0-1 0,0 1 0,-1 1 0,1-1 0,-1 1 0,1-1 0,-1 1 0,11 7 0,-11-7 0,-1 1 0,0-1 0,0 1 0,-1 0 0,0 0 0,0 0 0,0 0 0,-1 1 0,1 0 0,-2-1 0,1 1 0,-1 0 0,3 7 0,-6-11 0,0 1 0,0-1 0,0 1 0,0-1 0,0 1 0,-1-1 0,1 1 0,-1-1 0,1 1 0,-1-1 0,0 0 0,0 1 0,0-1 0,0 0 0,-1 1 0,1-1 0,0 0 0,-1 0 0,1 0 0,-1 0 0,1 0 0,-1 0 0,0 0 0,0 0 0,0 0 0,0 0 0,0-1 0,0 1 0,0 0 0,0-1 0,0 1 0,-3-1 0,-7 3 0,0-1 0,0 1 0,-1-2 0,-15 2 0,1-2-1365,3-1-5461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24575,'86'0'0,"121"13"0,-131-4 0,-38-4 0,1-1 0,45 1 0,-79-5 0,1 0 0,-1 0 0,0 0 0,0 0 0,0 1 0,1 0 0,-1-1 0,0 1 0,0 1 0,0-1 0,-1 0 0,1 1 0,0 0 0,6 3 0,-8-3 0,0 0 0,-1 1 0,1-1 0,-1 1 0,1-1 0,-1 1 0,0 0 0,-1 0 0,1 0 0,-1 0 0,1 0 0,-1 0 0,-1 0 0,1 0 0,-1 0 0,1 0 0,-2 4 0,0 203 0,-2-74 0,2-120 0,-2-1 0,0 1 0,-2 0 0,-10 21 0,8-21 0,0 0 0,2 1 0,1-1 0,-1 17 0,6 347 0,6-348 0,-4-26 0,-2-1 0,1 1 0,-1 0 0,-1 0 0,0 10 0,0-14 0,0-1 0,-1 0 0,0 1 0,1-1 0,-1 1 0,0-1 0,0 0 0,0 0 0,0 1 0,0-1 0,-1 0 0,1 0 0,0 0 0,-1 0 0,1 0 0,-1 0 0,0 0 0,1 0 0,-1 0 0,0 0 0,0-1 0,0 1 0,0 0 0,0-1 0,0 1 0,0-1 0,-4 1 0,-15 1 0,0 0 0,0-1 0,0 0 0,-30-2 0,29 0 0,-1 0 0,0 2 0,-38 3 0,10 2-282,0-3 0,0 0 0,-52-3-1,95-1 47,-14 1-6590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2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24575,'0'3'0,"0"4"0,0 4 0,0 3 0,0 2 0,0 2 0,-4-3 0,-2 0 0,0-3-8191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7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24575,'0'3'0,"0"4"0,0 4 0,0 3 0,-4-1 0,-2 1 0,0 1 0,-2 0 0,-6-1 0,1-1 0,-3-2 0,-3-3 0,-2-3 0,1 1 0,5-1-8191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87 957 24575,'-1'-15'0,"-1"0"0,-8-27 0,5 26 0,2 0 0,-2-19 0,3 16 0,-1 1 0,-2-1 0,0 1 0,-12-25 0,5 12 0,6 6 0,1-1 0,2 1 0,1 0 0,1-1 0,5-29 0,-1-14 0,-4 4 0,3-68 0,0 122 0,1 1 0,0 0 0,0 0 0,2 0 0,0 1 0,0-1 0,1 1 0,0 0 0,1 0 0,1 0 0,0 1 0,1 0 0,0 0 0,0 0 0,1 1 0,0 0 0,1 1 0,0-1 0,0 2 0,1-1 0,0 1 0,0 0 0,20-5 0,-2 4 0,0 0 0,0 2 0,1 0 0,0 2 0,0 0 0,52 3 0,-55 0 0,12-2 0,-25 0 0,0 1 0,-1 0 0,1 0 0,-1 2 0,18 2 0,-28-4 0,-1 1 0,1 0 0,-1 0 0,1 1 0,-1-1 0,0 0 0,0 1 0,0 0 0,0-1 0,0 1 0,0 0 0,0 0 0,-1 0 0,1 0 0,-1 1 0,0-1 0,0 0 0,0 1 0,0-1 0,-1 1 0,1 0 0,-1-1 0,0 1 0,1 5 0,-1-3 0,0-1 0,0 1 0,-1 0 0,0-1 0,0 1 0,0 0 0,-1-1 0,0 1 0,0 0 0,-1-1 0,1 1 0,-1-1 0,-1 1 0,1-1 0,-1 0 0,0 0 0,0 0 0,-1 0 0,1 0 0,-6 3 0,3-2 0,0-1 0,0 0 0,-1 0 0,0 0 0,0-1 0,0 0 0,0 0 0,-1 0 0,1 0 0,-1-1 0,0 0 0,0 0 0,-1-1 0,-14 2 0,-35-1 0,0-1 0,-63-5 0,119 3 0,1 1 0,-1 0 0,0 0 0,0-1 0,0 1 0,0 0 0,0-1 0,1 0 0,-1 1 0,0-1 0,0 0 0,1 0 0,-1 1 0,-1-3 0,4-1 0,17 4 0,-8 1 0,-1 1 0,0 0 0,0 0 0,0 0 0,0 1 0,0 0 0,-1 0 0,1 1 0,-1-1 0,0 1 0,-1 1 0,1-1 0,-1 1 0,0 0 0,-1 1 0,9 8 0,-8-7 0,-1 2 0,0-1 0,-1 0 0,0 1 0,0 0 0,-1 0 0,-1 0 0,0 0 0,-1 0 0,0 1 0,-1-1 0,0 11 0,-1-9 0,0-1 0,-1 1 0,-1-1 0,0 0 0,-6 19 0,6-26 0,0 1 0,-1 0 0,1 0 0,-1-1 0,0 0 0,0 1 0,0-1 0,-1 0 0,0 0 0,1 0 0,-1 0 0,-1-1 0,1 1 0,0-1 0,-1 0 0,0 0 0,-9 3 0,-22 5 0,0-2 0,-1-1 0,-63 6 0,96-13 0,-13 2 24,1 0 0,-1-1 0,0-1 0,-19-1 0,33 1-79,-1 0 0,1 0 0,-1-1 0,1 1 0,0-1 0,-1 0 0,1 0 0,0 0 0,-1 0 0,1 0 0,0 0 0,0-1 0,0 1 0,1-1 0,-1 1 0,0-1 0,1 0 0,-1 0 0,1 0 0,0 0 0,0 0 0,0 0 0,0-1 0,1 1 0,-1 0 0,-1-4 0,-1-8-6771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21 24575,'15'-1'0,"0"0"0,-1-1 0,23-5 0,-28 5 0,0 0 0,0 0 0,0 1 0,0 0 0,0 0 0,0 0 0,1 1 0,-1 0 0,0 1 0,1-1 0,14 4 0,-23-4 0,0 0 0,1 1 0,-1-1 0,1 0 0,-1 1 0,0-1 0,0 1 0,1 0 0,-1-1 0,0 1 0,0 0 0,0 0 0,0-1 0,0 1 0,0 0 0,0 0 0,0 0 0,-1 0 0,1 0 0,0 0 0,-1 0 0,1 0 0,-1 0 0,1 0 0,-1 2 0,0-1 0,0 0 0,0 0 0,0 0 0,-1 0 0,0 0 0,1 0 0,-1 0 0,0 0 0,0 0 0,-1 0 0,1 0 0,-2 3 0,-3 1 0,0 0 0,0 0 0,-1-1 0,0 1 0,0-1 0,-13 7 0,-69 30 0,29-15 0,-78 48 0,137-75 0,1 0 0,0 0 0,-1 0 0,1 1 0,-1-1 0,1 0 0,0 0 0,-1 0 0,1 1 0,0-1 0,-1 0 0,1 0 0,0 1 0,0-1 0,-1 0 0,1 0 0,0 1 0,0-1 0,0 0 0,0 1 0,-1-1 0,1 0 0,0 1 0,0-1 0,0 0 0,0 1 0,0-1 0,0 0 0,0 1 0,0-1 0,0 0 0,0 1 0,0-1 0,1 0 0,-1 0 0,0 1 0,18 4 0,31-3 0,-44-3 0,373 0-1365,-355 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24575,'5'0'0,"6"0"0,5 0 0,5 0 0,3 0 0,2 0 0,-3 3 0,-1 1 0,-1 1 0,2-2 0,-4 3 0,0 0 0,1-1 0,2-2 0,-3 0-8191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24575,'0'3'0,"5"2"0,5-1 0,6 0 0,5-1 0,3-2 0,2 0 0,1 0 0,1-1 0,-1-1 0,1 1 0,-1 0 0,0 0 0,0 0 0,-5 0-8191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84 339 24575,'25'1'0,"0"1"0,35 6 0,-33-4 0,49 3 0,-37-6 0,240-3 0,-275 2 0,-1-1 0,1 1 0,0-1 0,0 0 0,-1 0 0,1 1 0,-1-2 0,1 1 0,-1 0 0,0-1 0,1 1 0,-1-1 0,0 1 0,0-1 0,-1 0 0,1 0 0,0 0 0,-1-1 0,0 1 0,1 0 0,-1-1 0,0 1 0,-1-1 0,1 1 0,-1-1 0,1 1 0,-1-1 0,0 0 0,0 0 0,0-4 0,1-7 0,-1-1 0,0 1 0,-2-1 0,-4-24 0,4 37 0,-1-4 0,0 0 0,0-1 0,-1 1 0,0 0 0,-1 0 0,1 1 0,-2-1 0,1 0 0,-1 1 0,0 0 0,0 0 0,-1 0 0,0 0 0,-13-7 0,-8-4 0,-1 1 0,-40-16 0,56 26 0,-8-3 0,-1 2 0,-1 0 0,0 1 0,0 0 0,-39-3 0,50 6 0,0 1 0,0 0 0,0 0 0,0 1 0,-1 0 0,-20 3 0,28-3 0,1 1 0,-1 0 0,0 1 0,0-1 0,1 0 0,-1 1 0,1 0 0,-1-1 0,1 1 0,0 0 0,0 0 0,0 0 0,0 1 0,1-1 0,-1 0 0,1 1 0,0 0 0,-1-1 0,2 1 0,-1 0 0,-2 5 0,-43 67 0,34-56 0,1 0 0,0 1 0,-13 36 0,11-15 0,8-24 0,0-1 0,2 1 0,-4 32 0,7-30 0,0 4 0,1 0 0,1 0 0,1 0 0,11 36 0,-11-53 0,0-1 0,1 1 0,0 0 0,0-1 0,1 0 0,0 1 0,0-1 0,0 0 0,1 0 0,0-1 0,0 1 0,1-1 0,0 0 0,0 0 0,0 0 0,0-1 0,1 1 0,0-1 0,0 0 0,0-1 0,0 1 0,14 2 0,21 3 0,0-1 0,0-2 0,62 2 0,132-7 0,-101-2 0,-131 3-62,0-1 0,1 0 0,-1 0 0,1-1 0,-1 1 0,0-1 0,1 0 0,-1 0 0,0 0 0,0 0 0,0 0 0,0-1-1,0 1 1,0-1 0,0 0 0,-1 0 0,1 0 0,-1 0 0,0 0 0,0 0 0,4-5 0,2-3-6764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24575,'-28'2'0,"1"1"0,0 1 0,0 1 0,0 2 0,-41 15 0,49-16 0,17-6 0,-1 1 0,1-1 0,0 1 0,0 0 0,-1 0 0,1-1 0,0 2 0,0-1 0,0 0 0,0 0 0,0 0 0,1 1 0,-1-1 0,0 1 0,1 0 0,-1-1 0,1 1 0,-1 0 0,1 0 0,0 0 0,0 0 0,0 0 0,0 0 0,0 0 0,0 0 0,1 1 0,-1-1 0,1 0 0,-1 0 0,1 1 0,0-1 0,0 0 0,0 3 0,1 2 0,1-1 0,0 0 0,1 0 0,-1 0 0,1 0 0,0-1 0,0 1 0,1-1 0,0 1 0,6 6 0,13 16-43,34 37-1279,-40-51-5504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24575,'0'10'0,"-2"0"0,0 0 0,0 0 0,-1 0 0,-1 0 0,0-1 0,-1 1 0,0-1 0,-1 0 0,0 0 0,-16 17 0,11-16 0,0 0 0,0 0 0,-1 0 0,-1-1 0,0 0 0,-1-1 0,0 0 0,-29 11 0,40-17 0,-1-1 0,0 0 0,1 1 0,-1-1 0,0 0 0,0 0 0,0-1 0,0 1 0,0-1 0,0 1 0,-1-1 0,1 0 0,0 0 0,0 0 0,0-1 0,0 1 0,0-1 0,-5-1 0,6 1 0,0 0 0,1-1 0,-1 1 0,1-1 0,-1 1 0,1-1 0,0 0 0,0 0 0,0 0 0,0 0 0,0 0 0,1 0 0,-1 0 0,1 0 0,0 0 0,0-1 0,0 1 0,0 0 0,0-1 0,1 1 0,-1-1 0,1 1 0,0-4 0,-1 1 0,1 1 0,-1-1 0,1 1 0,1-1 0,-1 0 0,1 1 0,0-1 0,1 1 0,-1-1 0,1 1 0,3-5 0,-3 6 0,0 1 0,0 0 0,0 1 0,1-1 0,-1 0 0,1 0 0,0 1 0,-1-1 0,1 1 0,0 0 0,0-1 0,0 1 0,0 0 0,0 1 0,1-1 0,-1 0 0,0 0 0,1 1 0,-1 0 0,0-1 0,7 1 0,-4 0 0,0 0 0,0 0 0,1 0 0,-1 0 0,0 1 0,0-1 0,1 1 0,-1 0 0,0 1 0,0-1 0,-1 1 0,1 0 0,10 5 0,-12-5 0,0 0 0,-1 1 0,1 0 0,-1 0 0,0-1 0,0 2 0,-1-1 0,1 0 0,-1 0 0,0 0 0,0 1 0,0-1 0,-1 1 0,0-1 0,0 1 0,0-1 0,0 1 0,0 6 0,1 12-341,2 0 0,1 1-1,18 41 1,-17-52-6485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4 0,0 4 0,0 2 0,0 1 0,0 1 0,0 1 0,0 0 0,5-4 0,1-4-8191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24575,'0'636'0,"1"-633"-97,-1 0-1,0 1 1,0-1-1,0 0 1,-1 0-1,0 0 1,1 0-1,-2 0 1,1 0-1,0 0 1,-1 0-1,1 0 0,-6 5 1,-4 1-6729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3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24575,'3'3'0,"0"-1"0,0 1 0,0 0 0,1 0 0,-1-1 0,1 0 0,0 1 0,0-1 0,0 0 0,0 0 0,0-1 0,5 2 0,-1 1 0,14 3 0,0 0 0,0-2 0,0 0 0,1 0 0,0-2 0,0 0 0,26 1 0,-22-2 0,69 3 0,140-5 0,-92-2 0,-118 2-1365,-4 0-5461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55 321 24575,'37'0'0,"-1"1"0,0 1 0,52 7 0,-48-4 0,1-1 0,0-2 0,-1-1 0,78-6 0,-113 5 0,0 0 0,0-1 0,0 0 0,-1 0 0,1 0 0,0 0 0,-1 0 0,0-1 0,1 0 0,-1 1 0,0-1 0,0 0 0,0-1 0,0 1 0,-1-1 0,1 1 0,2-4 0,-1 2 0,-2-1 0,1 0 0,-1 1 0,0-1 0,0 0 0,0 0 0,-1-1 0,0 1 0,-1 0 0,2-10 0,-2 6 0,0-1 0,-1 1 0,-1-1 0,0 0 0,-1 1 0,0-1 0,-1 1 0,0 0 0,-1 0 0,-1 0 0,0 0 0,-12-16 0,6 15 0,-1 1 0,-1 1 0,1-1 0,-2 2 0,1-1 0,-25-9 0,33 15 0,-13-4 0,-1 0 0,1 1 0,-1 0 0,-1 1 0,1 1 0,-1 1 0,-39-2 0,58 4 0,-21-2 0,-1 2 0,1 0 0,0 1 0,-39 5 0,55-5 0,0 1 0,0-1 0,0 1 0,1-1 0,0 1 0,-1 1 0,1-1 0,0 1 0,0-1 0,0 1 0,1 0 0,-1 0 0,1 0 0,0 1 0,0-1 0,1 1 0,0 0 0,-1 0 0,1 0 0,1 0 0,-1 0 0,-2 7 0,-5 19 0,1 1 0,2 0 0,2 0 0,1 0 0,4 56 0,-1-44 0,0-18 0,4 33 0,-2-50 0,1 0 0,0-1 0,0 0 0,1 1 0,0-1 0,1 0 0,0 0 0,10 12 0,-1-6 0,1 0 0,1 0 0,0-1 0,2-1 0,-1 0 0,2-1 0,0 0 0,33 13 0,-9-6 0,1-2 0,2-1 0,45 10 0,-73-21-136,0 0-1,0-1 1,0 0-1,0-1 1,0 0-1,0-1 1,0-1-1,0 0 0,27-5 1,-27 2-6690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427 100 24575,'-16'0'0,"-10"-1"0,-1 2 0,-26 3 0,44-3 0,0 1 0,1-1 0,-1 1 0,1 1 0,-1-1 0,1 1 0,0 0 0,0 1 0,-13 7 0,-135 69 0,155-79 0,0-1 0,0 1 0,0 0 0,1-1 0,-1 1 0,0-1 0,0 0 0,0 1 0,0-1 0,0 1 0,0-1 0,0 0 0,0 0 0,0 1 0,0-1 0,-1 0 0,1 0 0,0 0 0,0 0 0,0 0 0,0 0 0,0 0 0,0 0 0,0 0 0,0-1 0,0 1 0,-1 0 0,1 0 0,0-1 0,0 1 0,1-1 0,-1 1 0,0 0 0,0-1 0,0 1 0,0-1 0,0 0 0,1 1 0,-1-1 0,0 1 0,0-1 0,1 0 0,-1 0 0,1 1 0,-1-1 0,1 0 0,-1 0 0,1 1 0,0-1 0,-1 0 0,1 0 0,0 0 0,0 1 0,0-1 0,0-1 0,-2-8 0,0 0 0,1 0 0,0-15 0,1 20 0,0-6 0,-1-4 0,1 1 0,2-1 0,-1 0 0,7-20 0,-7 33 0,0 0 0,0-1 0,0 1 0,0 0 0,1 0 0,-1-1 0,1 1 0,0 0 0,0 0 0,0 0 0,0 0 0,0 1 0,1-1 0,3-2 0,-4 3 0,0 1 0,1-1 0,-1 0 0,0 1 0,1-1 0,-1 1 0,1 0 0,-1 0 0,1-1 0,-1 1 0,1 0 0,0 1 0,-1-1 0,1 0 0,-1 0 0,1 1 0,-1-1 0,0 1 0,1 0 0,-1-1 0,3 2 0,1 1 0,-1-1 0,1 0 0,-1 1 0,0 0 0,0 0 0,0 0 0,0 1 0,-1-1 0,1 1 0,-1 0 0,0 0 0,-1 0 0,0 0 0,0 0 0,4 7 0,1 6 0,0 0 0,7 33 0,-10-33 0,20 103 0,-21-104-1365,-1-2-5461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24575,'19'0'0,"0"1"0,-1 0 0,1 1 0,-1 1 0,0 0 0,0 1 0,28 9 0,-45-13 0,1 1 0,0-1 0,0 1 0,-1-1 0,1 1 0,-1 0 0,1 0 0,0-1 0,-1 1 0,0 0 0,1 0 0,-1 0 0,0 0 0,0 0 0,1 1 0,-1-1 0,0 0 0,0 0 0,-1 0 0,1 1 0,0-1 0,-1 0 0,1 1 0,-1-1 0,1 0 0,-1 1 0,0-1 0,0 1 0,0-1 0,0 0 0,0 1 0,0-1 0,0 1 0,-1-1 0,1 0 0,-1 1 0,1-1 0,-1 0 0,0 1 0,1-1 0,-1 0 0,-2 2 0,0 1 0,-1-1 0,0 1 0,0-1 0,0 0 0,-1 1 0,1-2 0,-1 1 0,0 0 0,0-1 0,-1 0 0,1 1 0,-6 0 0,-91 22 0,102-25 0,-1 0 0,1 1 0,-1-1 0,1 0 0,-1 0 0,1 0 0,-1 0 0,1 1 0,-1-1 0,1 0 0,-1 0 0,1 1 0,0-1 0,-1 0 0,1 1 0,0-1 0,-1 0 0,1 1 0,0-1 0,-1 0 0,1 1 0,0-1 0,0 1 0,0-1 0,-1 0 0,1 1 0,0-1 0,0 1 0,0-1 0,0 0 0,0 1 0,0-1 0,0 1 0,15 10 0,28 1 0,-27-10-170,1 0-1,0-1 0,-1 0 1,1-1-1,0 0 0,0-1 1,21-3-1,-20-1-6655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24575,'12'26'0,"-3"-10"0,2 16 0,-2 1 0,-3 0 0,-1 0 0,-2 1 0,-3 38 0,1-24-43,1-29-288,-2 1 1,-1-1-1,-7 34 1,2-36-6496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24575,'7'1'0,"0"1"0,0 0 0,0 1 0,-1-1 0,0 1 0,1 0 0,6 4 0,-6-3 0,9 3 0,1 1 0,1-2 0,-1 0 0,2 0 0,-1-1 0,1-1 0,-1-1 0,1 0 0,1 0 0,-1-1 0,0-1 0,39-2 0,181 0-1365,-217 1-5461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136 245 24575,'56'15'0,"-16"-11"0,0-2 0,0 0 0,76-6 0,-108 3 0,0 0 0,-1-1 0,1 1 0,-1-1 0,0 0 0,0-1 0,0 1 0,0-1 0,0 0 0,-1 0 0,1-1 0,-1 1 0,0-1 0,-1 0 0,1 0 0,-1-1 0,0 1 0,-1-1 0,0 0 0,0 0 0,0 0 0,6-11 0,-6 8 0,-1 1 0,1-1 0,-2 0 0,1 1 0,-1-1 0,-1 0 0,0 0 0,-1-1 0,0 1 0,0 0 0,-1 0 0,0 0 0,-1 0 0,-1 0 0,1 1 0,-6-10 0,6 15 0,0 0 0,0-1 0,0 1 0,0 0 0,-1 0 0,1 0 0,-1 1 0,0-1 0,1 0 0,-1 1 0,-1-1 0,1 1 0,0 0 0,0-1 0,0 1 0,-1 0 0,1 1 0,-1-1 0,1 0 0,-1 1 0,-7-1 0,-9 0 0,-1 1 0,-36 2 0,25 0 0,-45-3 0,52-1 0,1 2 0,-1 0 0,0 1 0,-34 6 0,52-6 0,0 1 0,0 0 0,0 0 0,0 1 0,0-1 0,1 1 0,0 0 0,0 0 0,0 1 0,0 0 0,1-1 0,-1 1 0,1 1 0,1-1 0,-1 0 0,1 1 0,0 0 0,0 0 0,1 0 0,0 0 0,0 0 0,1 0 0,0 1 0,-2 6 0,-2 12 0,2 1 0,2-1 0,0 1 0,5 31 0,-2-16 0,-2-3 0,0-20 0,1-1 0,1 1 0,4 17 0,-3-28 0,0-1 0,0 1 0,0-1 0,1 1 0,0-1 0,0 0 0,1 0 0,0 0 0,0-1 0,0 1 0,1-1 0,0 1 0,6 3 0,-2-2 0,0 0 0,0 0 0,1 0 0,0-1 0,0 0 0,1-1 0,-1 1 0,1-1 0,1-1 0,-1 0 0,1 0 0,0-1 0,0 0 0,0 0 0,0-1 0,23 0 0,2-1 0,112-2 0,-144 1-52,1 0-1,0-1 1,-1 1-1,0-1 1,1 0-1,-1 0 1,0 0-1,0-1 1,-1 1-1,1-1 1,-1 0-1,1 0 1,-1 0-1,0 0 1,-1-1-1,1 1 1,-1-1-1,0 0 1,0 1-1,0-1 1,-1 0-1,0 0 0,0-1 1,0 1-1,1-5 1,0-7-6774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24575,'30'2'0,"1"1"0,-1 2 0,53 16 0,14 2 0,-79-20 0,33 6 0,0-1 0,73 0 0,-100-8 0,-14-1 0,-1 0 0,1 2 0,-1-1 0,1 1 0,12 3 0,-19-4 0,-1 1 0,0 0 0,0 0 0,1 0 0,-1 0 0,0 0 0,0 1 0,0-1 0,0 1 0,0 0 0,0-1 0,0 1 0,-1 0 0,1 0 0,-1 0 0,1 0 0,-1 0 0,0 0 0,0 0 0,0 1 0,0-1 0,0 0 0,0 1 0,-1-1 0,1 4 0,15 119 0,-6 0 0,-8 203 0,-5-147 0,3 413 0,10-538 0,-7-50 0,-1 1 0,-1-1 0,1 1 0,-1 0 0,-1-1 0,1 1 0,-1 0 0,0 0 0,-1 10 0,-1-15 0,1 0 0,0 0 0,-1 0 0,1 0 0,-1 0 0,1 0 0,-1 0 0,0 0 0,0-1 0,0 1 0,0-1 0,0 1 0,0-1 0,0 0 0,0 0 0,-1 0 0,1 0 0,-1 0 0,1 0 0,0-1 0,-1 1 0,1-1 0,-1 0 0,-4 0 0,-71 0 0,59-1 0,-417-2-1365,413 3-5461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42 24575,'-2'4'0,"0"0"0,-1-1 0,1 1 0,-1-1 0,-1 1 0,1-1 0,-1 0 0,1 1 0,-1-1 0,0-1 0,-8 5 0,0 2 0,-6 1 0,0 1 0,-1-2 0,0 0 0,-1-1 0,-1 0 0,-21 5 0,27-8 0,1-1 0,1-1 0,-1 0 0,-1-1 0,1 0 0,0-1 0,-24 1 0,-87-7 0,121 5 0,1-1 0,-1 1 0,0-1 0,0 1 0,1-1 0,-1 0 0,1 0 0,-1 0 0,1-1 0,0 1 0,-1-1 0,1 1 0,0-1 0,0 0 0,1 0 0,-1 1 0,0-2 0,1 1 0,-1 0 0,1 0 0,0-1 0,0 1 0,0-1 0,1 1 0,-1-1 0,1 1 0,-2-5 0,1 0 0,1 0 0,0 0 0,0 0 0,0 0 0,1 0 0,1 0 0,0 0 0,0 0 0,1 0 0,3-8 0,-5 13 0,1 0 0,0-1 0,0 1 0,0 0 0,1 0 0,-1 0 0,1-1 0,-1 1 0,1 0 0,0 0 0,0 1 0,0-1 0,1 0 0,-1 0 0,0 1 0,1-1 0,0 1 0,-1 0 0,1-1 0,0 1 0,0 0 0,0 0 0,0 1 0,0-1 0,0 0 0,0 1 0,0-1 0,1 1 0,-1 0 0,4 0 0,-3 0 0,0 0 0,1 1 0,-1-1 0,0 1 0,0 0 0,0 0 0,0 0 0,0 1 0,0-1 0,0 1 0,-1-1 0,1 1 0,-1 0 0,1 0 0,-1 0 0,0 1 0,0-1 0,0 0 0,-1 1 0,1 0 0,-1-1 0,3 5 0,5 9 0,-2 0 0,8 23 0,11 23 0,-8-14 91,-17-39-382,1 0-1,0 0 1,1-1 0,9 14 0,-5-11-6535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 24575,'41'-2'0,"-28"1"0,0 1 0,0 0 0,-1 0 0,1 1 0,0 0 0,20 4 0,-32-5 0,1 0 0,-1 0 0,0 1 0,1-1 0,-1 0 0,0 1 0,1-1 0,-1 1 0,0-1 0,0 1 0,0 0 0,1-1 0,-1 1 0,0 0 0,0-1 0,0 1 0,-1 0 0,1 0 0,0 0 0,0 0 0,-1 0 0,1 0 0,0 0 0,-1 0 0,1 0 0,-1 0 0,0 0 0,1 0 0,-1 0 0,0 0 0,0 0 0,0 0 0,0 0 0,0 0 0,0 0 0,-1 1 0,0 0 0,0 0 0,0-1 0,0 1 0,-1-1 0,1 0 0,0 1 0,-1-1 0,0 0 0,1 1 0,-1-1 0,0 0 0,0 0 0,0 0 0,0 0 0,0 0 0,0 0 0,0-1 0,-1 1 0,1-1 0,0 1 0,-3 0 0,-150 21 0,154-22 0,1 0 0,0 0 0,0 0 0,-1 0 0,1 0 0,0 0 0,0 0 0,-1 0 0,1 1 0,0-1 0,0 0 0,0 0 0,-1 0 0,1 0 0,0 0 0,0 0 0,0 0 0,0 1 0,0-1 0,-1 0 0,1 0 0,0 0 0,0 0 0,0 1 0,0-1 0,0 0 0,0 0 0,0 0 0,0 0 0,0 1 0,0-1 0,-1 0 0,1 0 0,0 0 0,1 0 0,-1 1 0,0-1 0,0 0 0,0 0 0,0 0 0,0 1 0,0-1 0,0 0 0,0 0 0,0 0 0,0 0 0,0 0 0,1 1 0,-1-1 0,0 0 0,0 0 0,0 0 0,0 0 0,1 1 0,17 11 0,27 10 0,-39-19 0,0 0 0,0 0 0,0 1 0,-1-1 0,1 1 0,-1 0 0,-1 0 0,1 0 0,4 6 0,-8-9 0,0 1 0,0-1 0,0 0 0,-1 0 0,1 0 0,0 1 0,-1-1 0,1 0 0,-1 0 0,0 1 0,1-1 0,-1 0 0,0 1 0,0-1 0,0 0 0,0 1 0,0-1 0,-1 0 0,1 1 0,0-1 0,-1 0 0,1 0 0,-1 1 0,0-1 0,0 0 0,1 0 0,-1 0 0,0 0 0,0 0 0,-1 0 0,1 0 0,0 0 0,0 0 0,-1 0 0,1 0 0,0 0 0,-1 0 0,1-1 0,-1 1 0,0-1 0,1 1 0,-1-1 0,-2 1 0,-12 3 0,-1-1 0,0-1 0,1 0 0,-1-1 0,0-1 0,0 0 0,0 0 0,-24-3 0,-21 0 0,-44 2-1365,83 1-5461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24575,'1139'0'0,"-1107"1"0,56 8 0,-56-5 0,55 2 0,1779-5-484,-875-3 298,-962 3 176,56 8 0,-54-5 1,47 2 0,883-5 714,-467-2-702,395 1-3,-867-1 0,-1-1 0,1-1 0,-1 0 0,32-8 0,-30 5 0,1 2 0,-1 0 0,32-2 0,-15 3 0,-1-2 0,-1-1 0,1-1 0,69-20 0,-59 11 0,-31 9 0,0 1 0,0 1 0,0 0 0,1 1 0,0 1 0,34-4 0,55-2 0,-69 4 0,52 0 0,888 5 0,-958 1 0,-1 1 0,34 5 0,-32-3 0,0-1 0,24 0 0,354-2 84,-192-2-1533,-185 1-5377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242 280 24575,'63'1'0,"-21"0"0,0-1 0,-1-2 0,75-10 0,-104 10 0,-1 0 0,0-1 0,0 0 0,0 0 0,16-7 0,-23 7 0,1 1 0,0-1 0,-1 0 0,0 0 0,0 0 0,0 0 0,0-1 0,-1 1 0,0-1 0,0 1 0,0-1 0,0 0 0,3-7 0,-4 5 0,1 0 0,-1 0 0,0-1 0,-1 1 0,0 0 0,0-1 0,-1 1 0,0-1 0,0 1 0,-1-1 0,0 1 0,-1-1 0,0 1 0,0 0 0,-6-11 0,5 13 0,0 0 0,0 0 0,0 0 0,-1 0 0,0 1 0,0 0 0,0-1 0,0 1 0,-1 0 0,1 0 0,-1 1 0,0-1 0,0 1 0,-1 0 0,1 0 0,0 0 0,-1 0 0,0 1 0,1 0 0,-1-1 0,0 2 0,0-1 0,-8 0 0,-92-8 0,54 4 0,-55 0 0,96 5 0,0 0 0,1 0 0,-1 1 0,0-1 0,0 2 0,1-1 0,-1 1 0,1 1 0,0-1 0,0 1 0,0 1 0,0-1 0,1 1 0,0 0 0,0 1 0,0 0 0,-10 7 0,-3 3 0,17-12 0,0 0 0,1 0 0,0 0 0,0 0 0,0 1 0,0-1 0,1 1 0,0-1 0,0 1 0,0 0 0,0 0 0,1 0 0,-2 6 0,-5 15 0,2 0 0,2 1 0,0-1 0,3 1 0,1 0 0,5 39 0,-2-57 0,0 0 0,1 0 0,0-1 0,1 1 0,0-1 0,1 1 0,0-1 0,1 0 0,0 0 0,10 9 0,2 0 0,1 0 0,41 25 0,-46-32 0,0 0 0,1-1 0,1 0 0,-1-1 0,2-1 0,-1 0 0,1 0 0,0-2 0,36 7 0,3-3 0,1-2 0,62 0 0,-98-6 0,1 0 0,-1-2 0,0 0 0,0 0 0,0-2 0,0 0 0,-1 0 0,39-14 0,-38 10-1365,-2 1-5461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25 24575,'0'7'0,"-1"-1"0,0 0 0,-1 0 0,0 0 0,0 0 0,-1 0 0,0 0 0,0 0 0,-1 0 0,0-1 0,0 0 0,-1 1 0,0-1 0,0 0 0,-1-1 0,1 1 0,-1-1 0,-1 0 0,-10 6 0,-1 0 0,-1-1 0,-1-1 0,0 0 0,-1-1 0,0 0 0,-24 4 0,25-8 0,0 0 0,0-1 0,0-1 0,-1 0 0,1-1 0,-34-3 0,50 2 0,0 0 0,-1 0 0,1 0 0,0 0 0,0 0 0,0-1 0,0 1 0,0-1 0,1 0 0,-1 0 0,1 0 0,-1-1 0,1 1 0,0 0 0,0-1 0,1 0 0,-1 1 0,1-1 0,-1 0 0,1 0 0,0 0 0,1 0 0,-1 0 0,1 0 0,0 0 0,0-1 0,0 1 0,0-4 0,-1-1 0,1 0 0,0 0 0,0 0 0,1 0 0,1 0 0,0 0 0,0 0 0,1 0 0,1 0 0,6-14 0,-6 19 0,-1 1 0,1-1 0,0 1 0,0-1 0,0 1 0,0 0 0,1 0 0,-1 0 0,1 1 0,-1-1 0,1 0 0,0 1 0,0 0 0,0 0 0,0 0 0,0 0 0,0 0 0,1 0 0,-1 1 0,0 0 0,0 0 0,5 0 0,16-1 0,0 1 0,34 5 0,-54-5 0,0 1 0,-1 0 0,1 0 0,0 0 0,-1 0 0,1 0 0,-1 1 0,1 0 0,-1-1 0,0 1 0,0 0 0,0 1 0,0-1 0,-1 1 0,1-1 0,-1 1 0,0 0 0,0 0 0,0 0 0,0 0 0,-1 0 0,4 6 0,2 6 0,-1-1 0,0 2 0,6 25 0,-11-31 0,23 130 0,-18-107-1365,-5-17-5461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24575,'7'-1'0,"0"1"0,0 0 0,0 1 0,0-1 0,0 1 0,0 0 0,0 0 0,12 4 0,-16-3 0,-1-1 0,1 1 0,-1-1 0,1 1 0,-1 0 0,0 0 0,0-1 0,0 1 0,0 0 0,-1 1 0,1-1 0,-1 0 0,0 0 0,1 0 0,-1 1 0,-1-1 0,1 0 0,0 1 0,-1-1 0,1 1 0,-1 3 0,0-4 0,1 1 0,-1 0 0,0-1 0,0 1 0,-1 0 0,1-1 0,-1 1 0,1 0 0,-1-1 0,0 1 0,-1-1 0,1 1 0,0-1 0,-1 0 0,0 1 0,0-1 0,0 0 0,-4 4 0,-1-2 0,0 1 0,0-1 0,0 0 0,-1-1 0,-14 5 0,-25 13 0,46-21 0,0 0 0,-1 1 0,1-1 0,0 1 0,0 0 0,0-1 0,0 1 0,0 0 0,0 0 0,0-1 0,0 1 0,0 0 0,0 0 0,0 0 0,1 0 0,-1 0 0,1 0 0,-1 0 0,1 0 0,-1 0 0,1 0 0,-1 0 0,1 0 0,0 0 0,0 0 0,0 0 0,0 2 0,1-2 0,0 0 0,1 1 0,-1-1 0,0 0 0,1 0 0,-1 0 0,1 0 0,-1 0 0,1 0 0,0 0 0,-1 0 0,1 0 0,0 0 0,0-1 0,0 1 0,2 0 0,13 3 0,0 0 0,0-1 0,23 2 0,-1-3-552,48-1 0,-83-1 291,19 0-6565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5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103 121 24575,'-2'-1'0,"-1"1"0,1 0 0,-1-1 0,0 1 0,1-1 0,0 0 0,-1 0 0,1 0 0,-1 0 0,1 0 0,0 0 0,0 0 0,0-1 0,0 1 0,0 0 0,0-1 0,1 1 0,-1-1 0,1 0 0,-1 1 0,1-1 0,0 0 0,0 0 0,0 0 0,0 1 0,0-1 0,0 0 0,1 0 0,-1 0 0,1 0 0,0 0 0,0-3 0,-1 3 0,1 1 0,0-1 0,-1 0 0,1 1 0,0-1 0,0 0 0,1 1 0,-1-1 0,0 0 0,1 1 0,-1-1 0,1 0 0,0 1 0,0-1 0,0 1 0,0-1 0,0 1 0,0-1 0,0 1 0,1 0 0,-1-1 0,0 1 0,1 0 0,0 0 0,-1 0 0,1 0 0,0 0 0,0 0 0,0 0 0,0 0 0,0 1 0,0-1 0,0 0 0,0 1 0,0-1 0,1 1 0,2-1 0,-6 2 0,1-1 0,0 0 0,-1 0 0,1 0 0,-1 1 0,1-1 0,0 0 0,0 0 0,-1 1 0,1-1 0,0 0 0,0 0 0,-1 1 0,1-1 0,0 0 0,0 1 0,0-1 0,-1 0 0,1 1 0,0-1 0,0 0 0,0 1 0,0-1 0,0 0 0,0 1 0,0-1 0,0 0 0,0 1 0,0-1 0,0 0 0,1 1 0,-1-1 0,0 0 0,0 1 0,0-1 0,1 0 0,-1 0 0,0 1 0,0-1 0,1 0 0,-1 0 0,0 1 0,0-1 0,1 0 0,-1 0 0,1 1 0,-1-1 0,0 0 0,1 0 0,-1 0 0,0 0 0,1 1 0,-1-1 0,1 0 0,-1 0 0,1 0 0,-1 0 0,1 0 0,-1 0 0,0 0 0,1 0 0,-1 0 0,1 0 0,-1 0 0,1 0 0,-1 0 0,1 0 0,-1 0 0,1-1 0,-28 17 0,23-15 0,0-1 0,0 0 0,0 1 0,0-1 0,0 0 0,0-1 0,0 1 0,0-1 0,0 1 0,1-1 0,-1 0 0,-6-2 0,9 3 0,0 0 0,0 0 0,0-1 0,0 1 0,0 0 0,0-1 0,0 1 0,0-1 0,1 1 0,-1-1 0,0 1 0,0-1 0,0 1 0,1-1 0,-1 0 0,0 1 0,1-1 0,-1 0 0,1 1 0,-1-1 0,1 0 0,-1 1 0,1-1 0,0 0 0,-1 0 0,1 0 0,0 1 0,0-1 0,0 0 0,0 0 0,0 0 0,0 1 0,0-1 0,0 0 0,0 0 0,1 0 0,-1 1 0,0-1 0,1 0 0,-1 0 0,1 1 0,-1-1 0,1 0 0,-1 0 0,1 1 0,0-1 0,-1 1 0,1-1 0,2-1 0,0 1 0,0-1 0,0 0 0,1 1 0,0-1 0,-1 1 0,1 0 0,0 0 0,0 0 0,0 0 0,0 0 0,0 1 0,0-1 0,4 1 0,-6-1 0,0 1 0,-1 0 0,1 0 0,0 0 0,0 0 0,-1 0 0,1 0 0,0 0 0,0 0 0,-1 0 0,1 1 0,0-1 0,0 0 0,-1 1 0,1-1 0,0 1 0,-1-1 0,1 1 0,-1 0 0,1 0 0,-1 0 0,0-1 0,1 1 0,-1 0 0,0 0 0,0 0 0,0 0 0,0 0 0,0 1 0,0-1 0,1 1 0,-2-1 0,0-1 0,0 0 0,0 1 0,0-1 0,0 0 0,1 0 0,-1 1 0,0-1 0,0 0 0,0 0 0,0 1 0,0-1 0,0 0 0,-1 1 0,1-1 0,0 0 0,0 0 0,0 1 0,0-1 0,0 0 0,-1 0 0,1 1 0,0-1 0,0 0 0,0 0 0,-1 1 0,1-1 0,0 0 0,0 0 0,-1 0 0,1 1 0,0-1 0,-1 0 0,1 0 0,0 0 0,-1 0 0,1 0 0,0 0 0,-1 0 0,1 1 0,0-1 0,-1 0 0,1 0 0,-1 0 0,1 0 0,0 0 0,-1 0 0,1 0 0,0 0 0,-1 0 0,1 0 0,-1-1 0,1 1 0,0 0 0,-1 0 0,1 0 0,0 0 0,-1 0 0,1 0 0,0-1 0,0 1 0,-1 0 0,1 0 0,0 0 0,-1-1 0,-4-6 0,6 6 0,-1 1 0,0-1 0,1 1 0,-1-1 0,1 1 0,-1-1 0,1 1 0,-1-1 0,1 1 0,0-1 0,-1 1 0,1 0 0,0-1 0,-1 1 0,1 0 0,0 0 0,-1-1 0,1 1 0,0 0 0,0 0 0,1 0 0,2-1 0,1 0 0,0 1 0,0 0 0,0-1 0,0 1 0,0 1 0,0-1 0,0 1 0,0-1 0,-1 1 0,1 0 0,0 0 0,-1 1 0,1-1 0,-1 1 0,1 0 0,-1-1 0,0 2 0,0-1 0,0 0 0,0 0 0,-1 1 0,1 0 0,-1-1 0,4 5 0,-4 0 0,1 1 0,-2-1 0,0 0 0,0 1 0,-1-1 0,0 1 0,0 0 0,-1-1 0,-1 1 0,1-1 0,-5 14 0,1-10 0,0 0 0,-1 0 0,0 0 0,-1-1 0,-1 1 0,0-1 0,-10 10 0,10-13 0,-2 1 0,1-2 0,-2 1 0,-15 9 0,-24 18 0,16-12-1365,16-13-5461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1157 24575,'-1'0'0,"0"-1"0,0 1 0,0-1 0,0 1 0,-1-1 0,1 1 0,0-1 0,0 0 0,0 1 0,0-1 0,0 0 0,1 0 0,-1 0 0,0 0 0,0 1 0,1-1 0,-1 0 0,0 0 0,1 0 0,-1-2 0,-12-24 0,12 23 0,-21-48 0,7 21 0,1-1 0,2-1 0,2 1 0,1-2 0,2 1 0,-4-57 0,11 80 0,-1-25 0,2 0 0,2-1 0,11-52 0,40-117 0,-45 168 0,0-3 0,2 1 0,2 0 0,34-72 0,-42 104 0,1 1 0,0-1 0,0 1 0,0 0 0,1 1 0,0 0 0,0 0 0,0 0 0,1 0 0,0 1 0,0 0 0,0 1 0,0 0 0,1 0 0,14-3 0,-3 1 0,-1 1 0,1 1 0,-1 1 0,1 1 0,0 0 0,23 2 0,-36 0 0,-1-1 0,0 2 0,0-1 0,0 1 0,0-1 0,0 1 0,0 1 0,-1-1 0,1 1 0,-1 0 0,0 0 0,0 1 0,0-1 0,0 1 0,-1 0 0,1 0 0,-1 0 0,0 1 0,-1-1 0,1 1 0,-1 0 0,0 0 0,0 0 0,-1 0 0,1 1 0,1 7 0,0 0 0,-1 0 0,0 0 0,-2 1 0,1-1 0,-2 1 0,0-1 0,0 0 0,-2 1 0,0-1 0,-4 17 0,4-27 0,1 0 0,0 0 0,-1 0 0,1 0 0,-1 0 0,0 0 0,0 0 0,0-1 0,-1 1 0,1-1 0,-1 1 0,1-1 0,-1 0 0,0 0 0,0 0 0,0 0 0,0 0 0,-1-1 0,1 1 0,0-1 0,-1 0 0,1 0 0,-1 0 0,1 0 0,-1-1 0,-4 1 0,-12 1 0,0-1 0,0-1 0,-35-3 0,11 0 0,19 4 0,19 0 0,0-1 0,0 1 0,0-1 0,0 0 0,0-1 0,0 1 0,0-1 0,0 0 0,0 0 0,0-1 0,0 1 0,-9-5 0,15 6 0,0 0 0,0 0 0,-1 0 0,1-1 0,0 1 0,0 0 0,0 0 0,0 0 0,0 0 0,0 0 0,0 0 0,0 0 0,0 0 0,0 0 0,-1-1 0,1 1 0,0 0 0,0 0 0,0 0 0,0 0 0,0 0 0,0 0 0,0 0 0,0-1 0,0 1 0,0 0 0,0 0 0,0 0 0,0 0 0,0 0 0,0 0 0,0 0 0,0-1 0,0 1 0,0 0 0,0 0 0,1 0 0,-1 0 0,0 0 0,0 0 0,0 0 0,0 0 0,0 0 0,0-1 0,0 1 0,0 0 0,0 0 0,0 0 0,1 0 0,-1 0 0,0 0 0,0 0 0,0 0 0,0 0 0,0 0 0,0 0 0,1 0 0,-1 0 0,13-2 0,13 5 0,-9 4 0,0 0 0,-1 1 0,0 1 0,0 0 0,-2 1 0,1 0 0,-1 1 0,-1 1 0,0 0 0,15 18 0,-21-20 0,0 0 0,-1 0 0,0 1 0,-1-1 0,0 1 0,-1 0 0,0 1 0,-1-1 0,-1 1 0,3 21 0,-5-27 0,0-1 0,0 0 0,-1 1 0,1-1 0,-1 0 0,-1 0 0,1 0 0,-1 1 0,0-1 0,0-1 0,-4 8 0,3-9 0,1 0 0,-1 0 0,1-1 0,-1 1 0,0-1 0,0 1 0,0-1 0,0 0 0,-1 0 0,1 0 0,-1 0 0,1-1 0,-1 1 0,0-1 0,1 0 0,-1 0 0,0 0 0,-5 0 0,-47 9 0,22-4 0,0-1 0,-51 2 0,71-7-120,10 1 37,-1-1 0,0 0 0,0 0 0,0 0 0,0 0 0,1-1 0,-1 0 0,0 0 0,0 0 0,1 0 0,-1-1 0,1 1 0,-1-1 0,-6-4 0,0-5-6743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24575,'0'-1'0,"0"1"0,0 0 0,-1 0 0,1 0 0,0 0 0,0 0 0,-1 0 0,1 0 0,0 0 0,-1 0 0,1-1 0,0 1 0,0 0 0,-1 0 0,1 0 0,0 0 0,-1 1 0,1-1 0,0 0 0,0 0 0,-1 0 0,1 0 0,0 0 0,0 0 0,-1 0 0,1 0 0,0 0 0,0 1 0,-1-1 0,1 0 0,0 0 0,0 0 0,0 0 0,-1 1 0,1-1 0,0 0 0,0 0 0,0 1 0,0-1 0,-1 0 0,1 0 0,0 1 0,0-1 0,0 0 0,0 0 0,0 1 0,0-1 0,0 0 0,0 0 0,0 1 0,0-1 0,0 0 0,0 0 0,0 1 0,0-1 0,0 0 0,0 0 0,0 1 0,0-1 0,1 0 0,-1 1 0,17 9 0,28-1 0,-20-5 0,-1 2 0,1 0 0,-2 1 0,1 1 0,32 15 0,-53-21 0,0 0 0,0 1 0,0-1 0,0 1 0,-1 0 0,1 0 0,-1 0 0,0 0 0,0 0 0,0 0 0,0 0 0,-1 0 0,1 1 0,-1-1 0,0 1 0,0-1 0,0 1 0,-1-1 0,0 1 0,1 0 0,-1-1 0,-1 1 0,1-1 0,0 1 0,-1 0 0,0-1 0,0 1 0,0-1 0,0 0 0,-1 1 0,1-1 0,-1 0 0,0 0 0,0 0 0,-1 0 0,1 0 0,-1 0 0,1 0 0,-6 3 0,-2-1 0,0 0 0,0-1 0,-1-1 0,0 1 0,0-2 0,0 1 0,0-1 0,0-1 0,0 0 0,0 0 0,-16-2 0,39 3 0,-1 1 0,1 0 0,-1 0 0,0 1 0,0 0 0,-1 1 0,1 0 0,-1 0 0,0 1 0,14 11 0,-18-12 0,1 0 0,-1 1 0,0 0 0,0 0 0,0 0 0,-1 0 0,7 12 0,-11-15 0,1 0 0,0 0 0,-1 0 0,0 1 0,0-1 0,0 0 0,-1 1 0,1-1 0,-1 1 0,0-1 0,0 0 0,0 1 0,0-1 0,-1 1 0,1-1 0,-1 0 0,0 1 0,-2 2 0,2-3 4,-1 0-1,0-1 1,0 1-1,0-1 0,0 0 1,0 0-1,-1 1 1,1-1-1,-1 0 1,1-1-1,-1 1 0,0 0 1,0-1-1,0 0 1,0 1-1,0-1 1,0 0-1,0 0 1,-1-1-1,1 1 0,0-1 1,-4 1-1,-11 1-204,-1-2 0,-33-1 0,31 0-640,-3 0-5985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3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24575,'477'0'-1365,"-455"0"-5461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31 24575,'0'5'0,"0"1"0,0 0 0,-1-1 0,1 1 0,-2-1 0,1 1 0,0-1 0,-1 1 0,0-1 0,0 0 0,-1 0 0,0 0 0,1 0 0,-2-1 0,1 1 0,0-1 0,-1 1 0,0-1 0,0 0 0,0-1 0,0 1 0,-1-1 0,-8 6 0,4-2 0,1 1 0,0-1 0,-13 18 0,16-18 0,-1 0 0,0 0 0,0-1 0,0 0 0,-1 0 0,0 0 0,0-1 0,-9 5 0,-24 10 0,-4 4 0,-1-2 0,-2-2 0,-56 15 0,-15 3 0,75-22 0,-70 15 0,68-22 0,0-1 0,0-3 0,0-1 0,-70-4 0,110 0 0,0-1 0,0 0 0,1 0 0,-1 0 0,1-1 0,-1 1 0,1-1 0,-1-1 0,1 1 0,0 0 0,0-1 0,0 0 0,0 0 0,0 0 0,1 0 0,-1-1 0,1 1 0,0-1 0,0 0 0,1 0 0,-1 0 0,1 0 0,-1-1 0,1 1 0,1-1 0,-1 1 0,1-1 0,-2-9 0,-1-11 0,1 0 0,1-1 0,1 1 0,3-36 0,0 20 0,-2 26 0,0 0 0,0-1 0,1 1 0,1 0 0,7-29 0,-8 40 0,0 0 0,1 1 0,-1-1 0,1 0 0,0 1 0,0 0 0,0-1 0,1 1 0,-1 0 0,1 0 0,0 0 0,0 0 0,0 1 0,0-1 0,0 1 0,1 0 0,-1 0 0,1 0 0,-1 0 0,1 0 0,0 1 0,-1 0 0,9-2 0,-3 1 0,0 1 0,0-1 0,1 2 0,-1-1 0,0 1 0,0 1 0,1 0 0,-1 0 0,0 1 0,0 0 0,0 0 0,0 1 0,0 0 0,-1 1 0,11 6 0,-5-1 0,0 1 0,0 1 0,-1 0 0,-1 1 0,0 1 0,-1 0 0,13 19 0,13 16 0,-8-10 0,39 65 0,-34-45 0,-22-40 0,-1 1 0,0 0 0,-2 1 0,0 0 0,-1 0 0,5 23 0,10 40 0,-15-62 0,-2 1 0,0 0 0,-2 1 0,2 22 0,-4-27-254,1 0 0,8 29 0,-9-40-349,3 12-6223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24575,'56'18'0,"8"-5"0,-42-7 0,0-2 0,1 0 0,29 1 0,81-6-1365,-110 1-5461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58 485 24575,'2'1'0,"0"-1"0,-1 1 0,1 0 0,-1 0 0,1 0 0,-1 0 0,1 0 0,-1 0 0,1 0 0,-1 0 0,0 0 0,0 0 0,0 1 0,2 1 0,14 13 0,-9-13 0,0 1 0,1-1 0,0-1 0,-1 0 0,1 0 0,0 0 0,0-1 0,13 0 0,81-4 0,-45 1 0,-51 2 0,0 0 0,0-1 0,1 0 0,-1 0 0,0 0 0,-1-1 0,1 0 0,0 0 0,0-1 0,-1 1 0,0-1 0,1-1 0,-1 1 0,0-1 0,-1 0 0,8-6 0,-6 3 0,-1-1 0,1 1 0,-1-1 0,-1 0 0,0 0 0,0-1 0,-1 1 0,0-1 0,-1 0 0,3-12 0,-1 0 0,-2 0 0,0 0 0,-2 0 0,0 0 0,-2 0 0,0 0 0,-2 0 0,-1 0 0,-9-31 0,10 44 0,1 0 0,-2 0 0,1 0 0,-1 1 0,0-1 0,-1 1 0,0 0 0,0 0 0,-1 1 0,0-1 0,0 1 0,0 0 0,-1 1 0,0-1 0,-1 1 0,1 0 0,-1 1 0,0 0 0,0 0 0,-1 0 0,1 1 0,-1 0 0,1 1 0,-1 0 0,0 0 0,0 1 0,-13-1 0,6 1 0,0 1 0,0 0 0,0 1 0,-21 5 0,32-5 0,0 0 0,0 1 0,0 0 0,0-1 0,0 2 0,1-1 0,-1 1 0,1-1 0,0 1 0,-1 0 0,1 0 0,1 1 0,-1-1 0,0 1 0,1 0 0,-5 6 0,-15 27 0,13-20 0,0 0 0,-24 26 0,27-35 0,0 1 0,0 1 0,1-1 0,0 1 0,1 0 0,0 1 0,1-1 0,0 1 0,1-1 0,0 1 0,-1 12 0,1 13 0,1 0 0,4 39 0,-1-17 0,0-50 0,0 1 0,1-1 0,0 0 0,0 0 0,1 1 0,0-2 0,1 1 0,-1 0 0,2-1 0,-1 1 0,1-1 0,1 0 0,-1-1 0,9 8 0,7 7 0,2-2 0,48 34 0,-59-46 0,0-1 0,1 0 0,-1-1 0,2 0 0,-1 0 0,0-1 0,1-1 0,0 0 0,0-1 0,0 0 0,23-1 0,-23 1 0,57 9 0,-50-7 0,0-1 0,26 2 0,-38-5-105,-1 0 0,1 0 0,0 0 0,-1-1 0,1 0 0,-1-1 0,1 1 0,-1-2 0,0 1 0,0-1 0,0 0 0,12-6 0,-3-1-6721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24575,'1'8'0,"-2"0"0,1 0 0,-1 0 0,-1 0 0,1 0 0,-2 0 0,1 0 0,-1-1 0,0 1 0,-7 11 0,6-14 0,0 1 0,-1-1 0,0 0 0,0-1 0,0 1 0,0-1 0,-1 0 0,0 0 0,0 0 0,0-1 0,0 0 0,-1 0 0,-11 4 0,0-2 0,1-1 0,-33 3 0,21-3 0,28-4-40,0 0 0,0 1 0,0-1 0,-1 0-1,1 0 1,0 0 0,0 0 0,-1 0 0,1 0 0,0-1 0,0 1-1,-1 0 1,1-1 0,0 1 0,0 0 0,0-1 0,0 1-1,0-1 1,0 1 0,0-1 0,0 0 0,0 0 0,0 1 0,0-1-1,0 0 1,0 0 0,0 0 0,1 0 0,-1 0 0,0 0-1,1 0 1,-1 0 0,0-2 0,-3-10-6786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24575,'4'-1'0,"0"1"0,0 1 0,0-1 0,0 0 0,0 1 0,0 0 0,0 0 0,0 0 0,0 0 0,-1 0 0,1 1 0,-1-1 0,1 1 0,-1 0 0,1 0 0,-1 0 0,0 1 0,0-1 0,0 1 0,-1-1 0,1 1 0,-1 0 0,1 0 0,-1 0 0,0 0 0,0 0 0,0 1 0,-1-1 0,0 0 0,1 1 0,0 6 0,14 34 0,39 76 0,-47-104-1365,-2 0-5461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268 102 24575,'-22'1'0,"1"1"0,-34 7 0,36-6 0,0 0 0,1 0 0,-38-1 0,54-2 0,-1 0 0,0 0 0,1-1 0,-1 1 0,1-1 0,0 0 0,-1 1 0,1-1 0,0 0 0,-1 0 0,1 0 0,0-1 0,0 1 0,0 0 0,0-1 0,0 1 0,0-1 0,0 0 0,1 0 0,-1 1 0,1-1 0,-1 0 0,1 0 0,0 0 0,0 0 0,0-1 0,0 1 0,0 0 0,1 0 0,-1 0 0,1-1 0,-1 1 0,1 0 0,0-5 0,0 4 0,0 1 0,0-1 0,1 0 0,-1 0 0,1 1 0,0-1 0,0 0 0,0 1 0,0-1 0,0 1 0,1-1 0,-1 1 0,1-1 0,0 1 0,-1 0 0,1 0 0,0 0 0,1 0 0,-1 0 0,0 0 0,1 0 0,-1 1 0,1-1 0,-1 1 0,1 0 0,0-1 0,0 1 0,0 0 0,3 0 0,1-1 0,-1 1 0,1 0 0,0 0 0,0 0 0,0 1 0,0 0 0,0 1 0,0-1 0,0 1 0,0 0 0,11 3 0,-15-2 0,0-1 0,0 1 0,-1-1 0,1 1 0,0 0 0,0 0 0,-1 0 0,0 0 0,1 1 0,-1-1 0,0 0 0,0 1 0,0 0 0,-1-1 0,1 1 0,-1 0 0,1 0 0,-1 0 0,0 0 0,0 0 0,0 0 0,-1 0 0,1 0 0,-1 0 0,0 4 0,14 77-1365,-11-67-5461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5 0,0 4 0,0 2 0,0 3 0,5-3 0,1-2 0,-1-3-8191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24575,'2'0'0,"0"1"0,0 0 0,-1-1 0,1 1 0,-1 0 0,1 0 0,-1 0 0,1 0 0,-1 0 0,1 0 0,-1 0 0,0 1 0,0-1 0,0 0 0,0 1 0,0-1 0,2 4 0,14 27 0,2 47 0,-10-36 0,-5-14 0,0 1 0,-2-1 0,-4 48 0,3 38 0,25 6 0,-9-64-1365,-12-41-5461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4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24575,'768'0'-1365,"-745"0"-5461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214 342 24575,'56'18'0,"-21"-14"0,0-1 0,0-1 0,70-6 0,-101 4 0,0-1 0,-1 0 0,1 0 0,0 0 0,0 0 0,0 0 0,-1-1 0,1 1 0,-1-1 0,1 0 0,-1 0 0,0 0 0,0 0 0,0-1 0,0 1 0,4-6 0,-2 3 0,-1-2 0,1 1 0,-2 0 0,1-1 0,-1 1 0,0-1 0,3-14 0,-2 2 0,0 0 0,-2 0 0,-1 0 0,0 0 0,-4-28 0,2 41 0,0 1 0,0-1 0,-1 1 0,0-1 0,0 1 0,0 0 0,-1-1 0,0 1 0,0 0 0,0 1 0,-1-1 0,0 0 0,0 1 0,0 0 0,-1 0 0,1 0 0,-1 0 0,0 1 0,0-1 0,-1 1 0,1 0 0,-1 1 0,1-1 0,-1 1 0,0 0 0,0 1 0,0-1 0,-9-1 0,-11-1 0,1 1 0,-1 1 0,0 2 0,0 0 0,-39 4 0,59-3 0,1 0 0,-1 0 0,0 1 0,1 0 0,0 0 0,-1 0 0,1 0 0,0 0 0,0 1 0,0 0 0,1 0 0,-1 1 0,1-1 0,0 1 0,0-1 0,-4 6 0,-5 7 0,0 1 0,-18 34 0,10-17 0,6-12 0,2 2 0,0 0 0,2 0 0,0 1 0,2 0 0,1 0 0,2 1 0,0 0 0,2 0 0,1 0 0,2 1 0,2 37 0,0-57 0,0 0 0,0-1 0,0 1 0,1-1 0,1 1 0,-1-1 0,1 0 0,0 1 0,0-2 0,1 1 0,0 0 0,0 0 0,0-1 0,1 0 0,0 0 0,0 0 0,1-1 0,-1 1 0,1-1 0,0 0 0,0-1 0,1 1 0,-1-1 0,1 0 0,0-1 0,-1 1 0,1-1 0,10 1 0,10 5 0,1-2 0,0-1 0,1-1 0,-1-1 0,40 0 0,21-3 0,87-2 0,-172 2-48,-1 0-1,0-1 0,1 1 0,-1-1 0,1 1 1,-1-1-1,0 0 0,0 0 0,1 0 1,-1-1-1,0 1 0,0-1 0,0 1 1,-1-1-1,1 0 0,0 0 0,-1 0 1,1 0-1,-1 0 0,0-1 0,0 1 1,0-1-1,0 0 0,0 1 0,0-1 0,-1 0 1,2-4-1,1-10-6777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28 24575,'-4'1'0,"0"0"0,1 1 0,-1 0 0,0-1 0,0 1 0,1 1 0,0-1 0,-1 0 0,1 1 0,0-1 0,-3 4 0,-11 7 0,-57 41 0,53-37 0,-1 0 0,-42 23 0,44-31 0,-1-2 0,1 1 0,-1-2 0,-1-1 0,1 0 0,-1-1 0,-23 1 0,1-2 0,-1-2 0,-66-6 0,108 5 0,1-1 0,-1 1 0,1 0 0,-1-1 0,1 0 0,-1 1 0,1-1 0,-1 0 0,1 0 0,0-1 0,0 1 0,0 0 0,-1 0 0,1-1 0,1 1 0,-1-1 0,0 0 0,0 0 0,1 1 0,-1-1 0,-1-3 0,1 1 0,0-1 0,0 1 0,1 0 0,-1-1 0,1 1 0,0-1 0,1 1 0,-1-1 0,1 0 0,1-7 0,-1 4 0,2-1 0,-1 0 0,1 0 0,0 1 0,1-1 0,0 1 0,1 0 0,0 0 0,0 0 0,1 0 0,8-9 0,-9 12 0,0 1 0,1 0 0,0 0 0,0 0 0,0 1 0,0 0 0,1 0 0,-1 0 0,1 0 0,0 1 0,0-1 0,0 1 0,0 1 0,0-1 0,1 1 0,-1 0 0,0 0 0,1 1 0,-1 0 0,1 0 0,-1 0 0,1 1 0,-1 0 0,0 0 0,1 0 0,-1 1 0,0-1 0,0 2 0,0-1 0,0 0 0,-1 1 0,1 0 0,-1 0 0,0 1 0,1-1 0,-2 1 0,9 7 0,-5 0 0,1 0 0,-2 0 0,1 1 0,-2 0 0,0 0 0,0 0 0,6 24 0,-5-10 0,-2 0 0,0 0 0,0 27 0,-5-24-28,0-18-306,0-1 0,0 1-1,5 18 1,0-13-6492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4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24575,'-2'20'0,"0"0"0,-8 36 0,5-34 0,1-1 0,-1 27 0,4-29 0,-2 0 0,0-1 0,-1 0 0,-11 30 0,-6 28 0,18-54-455,1 0 0,0 34 0,2-33-6371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24575,'0'1'0,"0"1"0,0 0 0,0-1 0,1 1 0,-1-1 0,0 1 0,1 0 0,-1-1 0,1 1 0,-1-1 0,1 1 0,0-1 0,0 1 0,-1-1 0,1 0 0,1 1 0,-1-1 0,0 0 0,0 0 0,0 1 0,1-1 0,-1 0 0,1 0 0,-1 0 0,3 1 0,3 0 0,-1 0 0,1 0 0,0-1 0,-1 0 0,13 1 0,-16-2 0,1 0 0,0 0 0,0 0 0,0 0 0,0 1 0,-1 0 0,1-1 0,0 1 0,0 1 0,-1-1 0,1 0 0,-1 1 0,1 0 0,-1-1 0,0 1 0,0 0 0,0 1 0,0-1 0,0 0 0,4 6 0,-4-3 0,-1 1 0,0-1 0,-1 1 0,1-1 0,-1 1 0,-1-1 0,1 1 0,-1 0 0,0-1 0,0 1 0,-1 0 0,1-1 0,-2 1 0,-1 5 0,2-6 0,0-1 0,-1 1 0,0-1 0,0 0 0,0 0 0,0 0 0,-1 0 0,0 0 0,0 0 0,0 0 0,0-1 0,-1 1 0,0-1 0,1 0 0,-1 0 0,0 0 0,-6 2 0,8-4 0,1-1 0,-1 0 0,1 1 0,0-1 0,-1 1 0,1 0 0,0-1 0,-1 1 0,1 0 0,0 0 0,0 0 0,0 0 0,0 0 0,0 0 0,0 0 0,0 0 0,0 0 0,-1 3 0,2-4 0,1 1 0,-1 0 0,1-1 0,-1 1 0,1-1 0,0 1 0,-1-1 0,1 1 0,0-1 0,-1 0 0,1 1 0,0-1 0,0 1 0,-1-1 0,1 0 0,0 0 0,0 1 0,0-1 0,-1 0 0,1 0 0,0 0 0,0 0 0,1 0 0,72 2 0,-65-2 0,41-2-85,-31 1-98,0 0 0,1 1 1,-1 0-1,0 2 0,0 0 0,24 6 0,-26-2-6643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24575,'1'7'0,"0"1"0,1 0 0,0 0 0,4 11 0,6 23 0,-8 47 0,-4-61 0,1 0 0,2 1 0,7 28 0,-4-26-47,-2 1 0,-2-1 0,-2 57 0,-1-40-1130,0-27-5649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24575,'5'0'0,"1"4"0,4 1 0,5 0 0,0 3 0,2 1 0,2-3 0,3 0 0,2-3 0,1-1 0,2-2 0,-1 1 0,1-2 0,0 1 0,0 0 0,0-1 0,-5 1-8191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427 365 24575,'1'1'0,"-1"0"0,1 1 0,-1-1 0,1 0 0,-1 0 0,1 0 0,0 0 0,-1 0 0,1-1 0,0 1 0,0 0 0,0 0 0,0 0 0,0-1 0,0 1 0,0 0 0,0-1 0,0 1 0,0 0 0,0-1 0,0 0 0,0 1 0,1-1 0,-1 0 0,0 1 0,0-1 0,3 0 0,39 5 0,-38-5 0,4 1 0,-1-1 0,0 0 0,1 0 0,-1-1 0,1 0 0,-1 0 0,0-1 0,0 0 0,0 0 0,0-1 0,0 0 0,0 0 0,-1-1 0,0 1 0,0-2 0,0 1 0,0-1 0,-1 0 0,1 0 0,-1 0 0,-1-1 0,1 0 0,-1 0 0,0 0 0,-1-1 0,0 1 0,0-1 0,0 0 0,-1 0 0,0 0 0,-1-1 0,3-10 0,-2 3 0,0 0 0,-1-1 0,-1 1 0,0-1 0,-1 1 0,-1-1 0,-1 0 0,0 1 0,-10-30 0,10 42 0,1 1 0,-1 0 0,0-1 0,1 1 0,-1 0 0,-1 0 0,1 0 0,0 0 0,0 0 0,-1 1 0,1-1 0,-1 1 0,0-1 0,1 1 0,-1 0 0,0 0 0,0 0 0,0 0 0,-6-1 0,-6 0 0,-1 0 0,-30 1 0,-15-3 0,18-3 0,-1 2 0,0 2 0,0 1 0,-83 7 0,118-4 0,0 0 0,0 0 0,1 1 0,-1 1 0,1-1 0,-1 1 0,1 0 0,0 1 0,0 0 0,1 0 0,-1 1 0,1-1 0,0 1 0,1 1 0,-1-1 0,1 1 0,0 0 0,1 1 0,-1-1 0,1 1 0,-6 10 0,3-1 0,1-1 0,0 1 0,1 0 0,1 1 0,1-1 0,0 1 0,2 0 0,0-1 0,1 24 0,1-38 0,-1 17 0,1 0 0,1 0 0,1-1 0,0 1 0,2 0 0,1-1 0,9 24 0,-4-20 0,1 4 0,2 0 0,20 30 0,-27-48 0,0 0 0,0-1 0,1 0 0,0 0 0,0 0 0,1-1 0,0 0 0,0 0 0,1-1 0,17 8 0,39 20 0,-48-24 0,1 0 0,0 0 0,1-2 0,0 0 0,31 7 0,11-1 0,53 8 0,-101-19 0,-1-1 0,1-1 0,-1 0 0,1 0 0,-1-2 0,1 1 0,12-4 0,-20 4 7,-1-1-1,0 0 1,0 0-1,0 0 1,0-1-1,0 1 1,-1-1-1,1 0 0,-1 0 1,0 0-1,1 0 1,-2-1-1,1 1 1,4-8-1,29-59-900,-31 59 326,1-4-6258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24575,'0'2'0,"0"-1"0,-1 1 0,0 0 0,1 0 0,-1 0 0,0 0 0,0-1 0,0 1 0,0 0 0,0-1 0,-1 1 0,1-1 0,-1 1 0,1-1 0,-1 0 0,-2 3 0,-37 21 0,20-12 0,-22 18 0,23-15 0,-2 0 0,0-2 0,-1 0 0,0-1 0,-48 18 0,49-23 0,8-3 0,1 0 0,-1-1 0,0-1 0,-1 0 0,-20 2 0,31-5 0,0 0 0,1 0 0,-1 0 0,0-1 0,1 1 0,-1-1 0,0 0 0,1 0 0,-1 0 0,1 0 0,0-1 0,-1 1 0,1-1 0,0 0 0,0 0 0,0 0 0,0 0 0,0 0 0,1-1 0,-1 1 0,1-1 0,0 1 0,0-1 0,0 0 0,0 0 0,0 0 0,-1-4 0,0 0 0,0 0 0,0 0 0,1 0 0,0-1 0,1 1 0,0 0 0,0-1 0,0 0 0,1 1 0,1-1 0,-1 1 0,2-1 0,2-11 0,-3 16 0,0 0 0,0 0 0,0 1 0,0-1 0,1 0 0,-1 1 0,1-1 0,0 1 0,0 0 0,0-1 0,0 1 0,0 0 0,0 0 0,1 0 0,-1 0 0,1 1 0,-1-1 0,1 1 0,0-1 0,0 1 0,0 0 0,-1 0 0,1 0 0,1 0 0,-1 0 0,0 1 0,0-1 0,0 1 0,0 0 0,0 0 0,1 0 0,-1 0 0,0 0 0,0 1 0,0-1 0,0 1 0,5 1 0,-3 0 0,1 0 0,0 0 0,0 1 0,-1-1 0,0 1 0,1 0 0,-1 1 0,0-1 0,-1 1 0,1 0 0,-1 0 0,5 6 0,5 6 0,22 36 0,-35-51 0,12 24-273,-1 0 0,-1 1 0,-2 0 0,12 51 0,-18-60-6553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24575,'-56'18'0,"-39"7"0,77-19 0,0 0 0,-1-1 0,0-1 0,0-1 0,-28 2 0,16-4-107,13 0-145,-1-1 1,0 0-1,1-1 1,-31-5-1,32 0-6574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24575,'1'1'0,"-1"-1"0,0 1 0,1 0 0,-1 0 0,1 0 0,-1 0 0,1-1 0,-1 1 0,1 0 0,-1 0 0,1-1 0,0 1 0,0 0 0,-1-1 0,1 1 0,0-1 0,0 1 0,0-1 0,0 1 0,0-1 0,-1 0 0,1 1 0,0-1 0,0 0 0,1 1 0,34 7 0,-19-5 0,18 5-18,1-2 0,0-1 1,0-1-1,0-2 0,0-2 0,41-3 0,10 1-1222,-64 2-5586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 24575,'50'-2'0,"-35"1"0,0 0 0,0 1 0,0 0 0,0 1 0,0 0 0,25 6 0,-38-6 0,-1-1 0,1 1 0,0-1 0,-1 1 0,1 0 0,0-1 0,-1 1 0,1 0 0,-1 0 0,0 0 0,1 0 0,-1 0 0,0 1 0,0-1 0,1 0 0,-1 0 0,0 1 0,0-1 0,1 3 0,-2-3 0,0 1 0,0-1 0,0 0 0,0 0 0,0 1 0,0-1 0,0 0 0,-1 0 0,1 1 0,0-1 0,-1 0 0,1 0 0,-1 1 0,0-1 0,1 0 0,-1 0 0,0 0 0,0 0 0,-1 1 0,-2 2 0,0 0 0,-1 0 0,1-1 0,-1 0 0,0 1 0,0-2 0,0 1 0,0 0 0,-1-1 0,-6 2 0,-14 1 0,1-2 0,-1 0 0,0-2 0,0 0 0,-32-4 0,36 2 0,34 4 0,0 0 0,0 1 0,0 0 0,-1 0 0,0 1 0,0 0 0,0 1 0,0 0 0,-1 1 0,0 0 0,-1 0 0,0 1 0,9 9 0,-17-16 0,0 1 0,0-1 0,0 0 0,0 0 0,0 1 0,0-1 0,-1 1 0,1-1 0,0 1 0,-1-1 0,1 1 0,-1-1 0,0 1 0,0-1 0,1 1 0,-1-1 0,0 1 0,0-1 0,-1 1 0,1-1 0,0 1 0,0-1 0,-1 1 0,0 1 0,0-1 0,-1-1 0,1 1 0,-1-1 0,0 0 0,1 1 0,-1-1 0,0 0 0,0 0 0,0 0 0,0 0 0,0 0 0,0 0 0,0-1 0,0 1 0,0-1 0,-3 1 0,-13 1 0,1 0 0,-1-1 0,-30-2 0,36 1 0,-124-3-1365,113 3-5461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24575,'1166'0'0,"-1147"-1"0,-1-1 0,1 0 0,20-6 0,-19 4 0,0 0 0,30-1 0,84 6 0,48-2 0,-109-10 0,-53 6 0,0 2 0,27-1 0,669 2 0,-350 4 0,-339-1 0,0 2 0,30 5 0,-28-3 0,45 2 0,66-8 0,65 2 0,-134 12 0,-53-9 0,0-1 0,33 3 0,613-5 0,-322-3 0,-209 0 0,146 5 0,-183 8 0,-60-5 0,55 1 0,967-8 0,-1026-1 0,56-8 0,-56 4 0,54-1 0,-48 7 0,-7 1 0,0-2 0,0-1 0,60-10 0,-65 7 0,1 1 0,43 0 0,-41 3 0,-1-2 0,31-5 0,-52 7 0,37-9 0,0 2 0,0 1 0,69-1 0,32 7 0,134 4 0,-207 8 0,-53-6 0,1-2 0,28 2 0,652-4 0,-341-3 0,-345 1 11,1 0-1,-1-1 0,20-5 0,0 0-1416,-15 4-5420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269 222 24575,'129'3'0,"140"-6"0,-263 3 0,0-1 0,1 1 0,-1-1 0,0 0 0,0 0 0,0-1 0,-1 0 0,1 0 0,0 0 0,-1 0 0,1-1 0,-1 0 0,0 0 0,0 0 0,0-1 0,-1 1 0,1-1 0,-1 0 0,0 0 0,0-1 0,0 1 0,-1-1 0,0 0 0,4-6 0,0-4 0,-4 8 0,1 0 0,-2-1 0,1 1 0,-1-1 0,2-8 0,-4 14 0,0 0 0,0 0 0,0 0 0,0 0 0,-1 0 0,1 0 0,0 0 0,-1 0 0,0 0 0,1 1 0,-1-1 0,0 0 0,0 0 0,0 0 0,0 1 0,0-1 0,-1 1 0,1-1 0,-1 1 0,1-1 0,-1 1 0,1 0 0,-1-1 0,0 1 0,-2-1 0,-7-3 0,1 0 0,-1 1 0,-1 0 0,1 0 0,-1 1 0,1 1 0,-1 0 0,-23-1 0,-11 1 0,-47 5 0,14 0 0,11-5 0,41 0 0,1 2 0,-1 0 0,1 2 0,-33 4 0,46-2 0,0 0 0,1 0 0,-1 1 0,1 1 0,0 0 0,0 0 0,1 1 0,0 1 0,0 0 0,-13 12 0,17-13 0,0 0 0,0 0 0,1 0 0,0 1 0,0 0 0,1 0 0,0 1 0,1-1 0,0 1 0,0 0 0,1 0 0,0 0 0,1 0 0,-1 11 0,1-5 0,2 0 0,0 0 0,1-1 0,0 1 0,1 0 0,1 0 0,1-1 0,0 1 0,1-1 0,1 0 0,1-1 0,0 1 0,0-1 0,2 0 0,-1-1 0,2 1 0,0-2 0,1 1 0,14 11 0,-7-9 0,0-1 0,0-1 0,2-1 0,-1 0 0,2-2 0,-1 0 0,1 0 0,1-2 0,0-1 0,0 0 0,26 3 0,-1-3 0,-1-1 0,1-3 0,0-1 0,69-7 0,-112 5-1,-1 1-1,1-1 0,-1 0 0,0 0 1,0-1-1,0 1 0,0-1 0,0 1 1,0-1-1,0 0 0,-1 0 1,1 0-1,-1 0 0,1 0 0,-1-1 1,0 1-1,0-1 0,0 1 0,0-1 1,0 0-1,-1 1 0,3-7 1,12-15-1325,-6 12-5500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88 24575,'-31'0'0,"6"-1"0,0 1 0,1 2 0,-40 6 0,57-6 0,-1 0 0,1 1 0,-1 0 0,1 0 0,0 0 0,0 1 0,0 0 0,1 0 0,-1 1 0,1 0 0,0 0 0,0 0 0,1 1 0,0 0 0,-7 9 0,-1 3 0,-4 7 0,1 0 0,-14 28 0,25-42 0,1 1 0,0-1 0,0 1 0,1 0 0,1 0 0,0 0 0,1 0 0,0 14 0,0 14 0,0-13 0,1 1 0,4 29 0,-3-49 0,1 0 0,0-1 0,0 1 0,0 0 0,1-1 0,0 1 0,1-1 0,-1 0 0,1 0 0,1 0 0,7 9 0,18 21 0,-24-29 0,-1 0 0,2 0 0,-1-1 0,1 0 0,0 0 0,0-1 0,1 0 0,0 0 0,12 7 0,29 11 0,-30-13 0,0 0 0,1-2 0,0-1 0,0 0 0,1-1 0,0-1 0,0-1 0,1-1 0,26 1 0,-29-5 0,12 2 0,0-3 0,0 0 0,39-8 0,-61 7 0,0 0 0,0-1 0,-1 1 0,0-2 0,1 1 0,-1-1 0,0-1 0,-1 1 0,1-1 0,-1-1 0,0 1 0,0-1 0,-1 0 0,1-1 0,-2 0 0,7-7 0,1-7 0,0 0 0,0-1 0,-2 0 0,-1-1 0,-1 0 0,7-29 0,-11 14 0,-2 0 0,-1 0 0,-2 0 0,-6-49 0,3 66 0,0 0 0,-2 0 0,0 1 0,-2-1 0,0 1 0,-1 1 0,-1-1 0,-1 1 0,-1 1 0,0 0 0,-1 0 0,-1 1 0,-1 1 0,0 0 0,-1 1 0,-18-13 0,26 23 0,0 2 0,0-1 0,-1 1 0,1 0 0,-1 1 0,0-1 0,0 2 0,0-1 0,1 1 0,-11 0 0,-88 3 0,51 1 0,6 3-1365,32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78 24575,'-4'1'0,"0"1"0,0-1 0,0 1 0,0 0 0,0 0 0,0 0 0,0 0 0,1 1 0,-6 4 0,-9 5 0,-1-2 0,0-1 0,-1 0 0,0-1 0,0-2 0,-1 0 0,-35 7 0,35-10 0,-19 4 0,-1-1 0,-70 2 0,61-6 0,35-1 0,0 0 0,0-1 0,-1 0 0,1-1 0,0-1 0,-25-5 0,37 6 0,0-1 0,1 1 0,-1-1 0,1 0 0,-1 0 0,1 0 0,0 0 0,0 0 0,0 0 0,0 0 0,0-1 0,0 1 0,1 0 0,0-1 0,-1 0 0,1 1 0,0-1 0,0 0 0,0 1 0,1-1 0,-1 0 0,1 0 0,0 1 0,0-1 0,0 0 0,0 0 0,0 0 0,1 0 0,0-3 0,0-2 0,1 1 0,0-1 0,0 1 0,1-1 0,0 1 0,0 0 0,1 0 0,-1 0 0,10-11 0,-10 15 0,1 0 0,-1 0 0,0 0 0,1 1 0,0-1 0,0 1 0,0 0 0,0 0 0,0 0 0,0 0 0,0 1 0,1-1 0,-1 1 0,1 0 0,-1 0 0,1 1 0,0-1 0,-1 1 0,1 0 0,-1 0 0,1 0 0,0 1 0,-1 0 0,1-1 0,7 4 0,-7-3 0,1 1 0,0 0 0,-1 0 0,1 1 0,-1 0 0,0 0 0,0 0 0,0 0 0,-1 1 0,1-1 0,-1 1 0,0 0 0,0 0 0,0 1 0,-1-1 0,1 1 0,-1 0 0,4 9 0,27 60 0,-23-53 0,-1 1 0,0 1 0,6 29 0,2 3-1365,-14-38-5461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24575,'1'-1'0,"-1"0"0,1 0 0,-1 0 0,1 0 0,-1 0 0,1 0 0,0 0 0,0 0 0,-1 1 0,1-1 0,0 0 0,0 0 0,0 0 0,0 1 0,0-1 0,0 0 0,0 1 0,0-1 0,0 1 0,0-1 0,1 1 0,-1 0 0,0-1 0,0 1 0,0 0 0,1 0 0,1 0 0,40-5 0,-38 5 0,3 0 0,-1-1 0,1 2 0,0-1 0,0 1 0,-1 0 0,1 0 0,0 1 0,13 4 0,-20-5 0,1-1 0,-1 1 0,1 0 0,-1 0 0,1 0 0,-1 0 0,0 0 0,0 0 0,1 0 0,-1 0 0,0 0 0,0 0 0,0 1 0,0-1 0,-1 0 0,1 1 0,0-1 0,0 3 0,-1-2 0,1 1 0,-1-1 0,0 0 0,-1 1 0,1-1 0,0 0 0,-1 1 0,1-1 0,-1 0 0,0 0 0,0 1 0,0-1 0,0 0 0,0 0 0,-1 0 0,-1 2 0,0 0 0,0 0 0,-1-1 0,1 0 0,-1 1 0,0-1 0,0 0 0,0-1 0,0 1 0,-1 0 0,1-1 0,-1 0 0,0 0 0,0-1 0,0 1 0,0-1 0,0 0 0,0 0 0,0 0 0,0-1 0,0 1 0,-10-2 0,-40 9 0,54-8 0,1 0 0,-1 0 0,1 0 0,-1 0 0,1 0 0,-1 0 0,1 1 0,0-1 0,-1 0 0,1 0 0,-1 0 0,1 0 0,0 1 0,-1-1 0,1 0 0,0 1 0,-1-1 0,1 0 0,0 0 0,-1 1 0,1-1 0,0 1 0,0-1 0,-1 0 0,1 1 0,0-1 0,0 0 0,0 1 0,0-1 0,0 1 0,-1-1 0,1 0 0,0 1 0,0-1 0,0 1 0,0-1 0,0 1 0,0-1 0,1 0 0,-1 1 0,0-1 0,0 1 0,0-1 0,0 0 0,0 1 0,1-1 0,-1 1 0,0-1 0,0 0 0,1 1 0,-1-1 0,0 0 0,1 0 0,-1 1 0,0-1 0,1 0 0,-1 1 0,1-1 0,-1 0 0,0 0 0,1 0 0,0 1 0,36 23 0,-18-13 0,-10-4 20,-1 1 0,0 0 0,0 0 0,0 1 0,6 10 0,-13-18-31,-1 0 1,1 1-1,0-1 1,-1 1-1,1-1 1,-1 0-1,1 1 0,-1-1 1,0 1-1,1-1 1,-1 1-1,0-1 0,0 1 1,0-1-1,-1 1 1,1-1-1,0 1 1,-1 1-1,0-1-53,-1-1 0,1 1-1,0-1 1,-1 0 0,1 1 0,-1-1 0,1 0-1,-1 0 1,1 0 0,-1 0 0,0 0 0,0 0-1,0-1 1,1 1 0,-1 0 0,0-1 0,0 1-1,0-1 1,-3 0 0,-15 3-6762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0:0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24575,'478'0'0,"-458"1"0,0 1 0,35 7 0,-33-5 0,0-1 0,24 2 0,21-5 0,-33 0 0,-1 1 0,1 1 0,48 9 0,-56-7 0,0-1 0,52 0 0,-50-3 0,-1 1 0,40 7 0,-21-2 0,1-2 0,-1-1 0,61-4 0,70 3 0,-174-1 0,0-1 0,0 1 0,-1-1 0,1 1 0,-1 0 0,1 0 0,-1 0 0,1 0 0,-1 0 0,0 0 0,1 1 0,-1-1 0,0 1 0,0-1 0,0 1 0,0 0 0,3 4 0,-2-1 0,1 0 0,-1 1 0,0-1 0,-1 1 0,1 0 0,-1-1 0,1 8 0,1 10 0,0 0 0,-1 44 0,-3-63 0,0 47 0,-1-7 0,2 0 0,14 83 0,-6-73 0,-4 0 0,-2 0 0,-6 74 0,0-19 0,6 3 0,-6 122 0,-11-170 0,10-47 0,0 0 0,-2 29 0,-7 76 0,6-75 0,0 49 0,6-77 0,-1 0 0,-7 30 0,-4 32 0,15 88 0,-4 71 0,1-237 0,0 0 0,1-1 0,-1 1 0,0-1 0,0 1 0,-1 0 0,1-1 0,-1 0 0,1 1 0,-1-1 0,0 0 0,0 0 0,0 0 0,0 0 0,0 0 0,-1 0 0,1 0 0,-1-1 0,1 1 0,-1-1 0,0 0 0,1 0 0,-1 0 0,0 0 0,0 0 0,0 0 0,0-1 0,0 1 0,0-1 0,0 1 0,-4-1 0,-13 1 0,1-1 0,0-1 0,-32-3 0,48 3 0,-57-11 0,-16-1 0,38 9 0,-1-1 0,-43-13 0,-22-3 0,-82-5 0,111 16 0,43 4 0,-46-1 0,57 6 0,-1-2 0,-27-5 0,27 3 0,1 2 0,-28-2 0,23 4 0,-187 3 0,196 1 31,1 0 1,-1 1-1,-29 10 0,30-8-403,-1-1-1,1-1 1,-25 4-1,20-6-6453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2067 24575,'3'-121'0,"-6"-131"0,-24 119 0,14 48 0,8 61 0,1 0 0,-1-27 0,4-540 0,2 282 0,2 290 0,-1 0 0,2 0 0,1 0 0,0 1 0,2 0 0,0 0 0,0 0 0,2 1 0,0 0 0,20-26 0,-23 36 0,-1 0 0,1 1 0,1 0 0,-1 0 0,1 0 0,0 1 0,1 0 0,-1 1 0,12-6 0,81-28 0,-28 12 0,-29 10 0,0 1 0,50-8 0,17-6 0,-71 18 0,-1 1 0,1 2 0,1 2 0,-1 2 0,1 1 0,79 5 0,-108-1 0,-1 1 0,1 0 0,-1 0 0,0 1 0,0 0 0,0 1 0,0 0 0,0 1 0,-1 0 0,15 10 0,-19-11 0,0 1 0,0-1 0,0 1 0,-1 0 0,1 1 0,-1-1 0,0 0 0,-1 1 0,0 0 0,0 0 0,0 0 0,0 0 0,-1 1 0,0-1 0,-1 1 0,1-1 0,0 12 0,-1 6 0,-1 0 0,-1-1 0,-1 1 0,-1 0 0,-1-1 0,-1 0 0,-16 42 0,15-48 0,0-1 0,-2-1 0,0 1 0,-1-1 0,0-1 0,-2 0 0,1 0 0,-2-1 0,1 0 0,-2-1 0,-20 16 0,10-14 0,-46 22 0,-10 5 0,65-33 0,-1-1 0,-1 0 0,0-1 0,0-1 0,0 0 0,0-1 0,-1-1 0,-27 2 0,2-3 0,0-2 0,-52-6 0,92 6 0,0 0 0,0 0 0,0 0 0,0 0 0,0 0 0,1-1 0,-1 1 0,0-1 0,0 0 0,0 1 0,1-1 0,-1 0 0,0 0 0,1 0 0,-1 0 0,1 0 0,-1 0 0,1-1 0,-1 1 0,1-1 0,0 1 0,0-1 0,0 1 0,0-1 0,0 1 0,0-1 0,0 0 0,0 0 0,1 1 0,-1-1 0,0-3 0,1 3 0,1 0 0,-1 0 0,0 0 0,1 1 0,0-1 0,-1 0 0,1 0 0,0 0 0,0 1 0,0-1 0,0 0 0,0 1 0,0-1 0,1 1 0,-1-1 0,0 1 0,1 0 0,-1 0 0,1-1 0,-1 1 0,1 0 0,0 0 0,-1 0 0,1 1 0,0-1 0,0 0 0,0 1 0,0-1 0,0 1 0,3-1 0,3 0 0,1 0 0,0 1 0,-1 0 0,1 0 0,0 1 0,-1 0 0,1 0 0,-1 1 0,1 0 0,-1 1 0,0 0 0,0 0 0,0 1 0,0 0 0,12 9 0,-8-6 0,-1 2 0,0 0 0,0 0 0,-1 1 0,-1 0 0,0 0 0,0 1 0,-1 1 0,9 14 0,-13-17 0,-1 0 0,1 0 0,-2 1 0,1-1 0,-1 1 0,-1-1 0,0 1 0,0 11 0,-6 77 0,3-91 0,0 0 0,0 1 0,-1-1 0,0 0 0,0 0 0,-1 0 0,0-1 0,0 1 0,-7 7 0,2-3 0,0 0 0,-1-1 0,0 0 0,-14 10 0,4-8 0,-1-2 0,0 0 0,-1-2 0,0 0 0,0-1 0,-47 6 0,38-9 0,0-1 0,0-2 0,-55-4 0,83 2-114,0 1 1,0 0-1,0-1 0,0 0 0,0 0 1,1 0-1,-1 0 0,0 0 0,1-1 1,-1 1-1,-4-4 0,-5-6-6712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24575,'37'0'0,"2"-1"0,-1 1 0,0 3 0,60 10 0,-71-8-341,0-1 0,1-2-1,36-1 1,-42-1-6485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24575,'32'0'0,"-1"1"0,1 2 0,43 8 0,-41-5-82,0-2 0,0-2 0,53-2 0,-48-1-955,-16 1-5789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 24575,'-120'-2'0,"-130"4"0,247-1 0,0 0 0,0-1 0,0 1 0,1 0 0,-1 0 0,0 0 0,1 1 0,-1-1 0,1 1 0,-1-1 0,1 1 0,0 0 0,-1 0 0,1 0 0,0 0 0,0 1 0,1-1 0,-1 0 0,0 1 0,1-1 0,-1 1 0,1-1 0,0 1 0,0 0 0,0 0 0,0-1 0,1 1 0,-1 0 0,1 0 0,-1 0 0,1 4 0,-1 12 0,0 0 0,2-1 0,4 32 0,-4-41 0,3 15 0,1 0 0,13 34 0,-12-39 0,0 0 0,-1 1 0,-1-1 0,3 38 0,6 68 0,-7-83 0,0 55 0,-7 1465 0,0-1542 0,-1 0 0,-8 35 0,5-34 0,2 1 0,-2 24 0,4-28 0,1 14 0,-2 0 0,-10 56 0,8-67 0,1 1 0,0 26 0,2-28 0,0 0 0,-1-1 0,-6 21 0,8-38 0,-1 0 0,0-1 0,1 1 0,-1 0 0,1 0 0,-1-1 0,1 1 0,0 0 0,0 0 0,0 0 0,0 0 0,0-1 0,0 1 0,1 0 0,-1 0 0,0 0 0,1-1 0,0 1 0,-1 0 0,1 0 0,0-1 0,0 1 0,0-1 0,0 1 0,0-1 0,0 1 0,0-1 0,1 1 0,-1-1 0,0 0 0,1 0 0,-1 0 0,3 2 0,3-1 0,0 0 0,0-1 0,0 1 0,0-1 0,0 0 0,0-1 0,12 0 0,16 2 33,-1 1-1,0 2 1,39 10-1,50 8-1527,-103-21-5331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1012 24575,'-1'-1'0,"-1"0"0,0 0 0,0 0 0,1 0 0,-1 0 0,0 0 0,1 0 0,-1-1 0,1 1 0,0-1 0,-1 1 0,1-1 0,0 1 0,0-1 0,0 0 0,0 1 0,0-1 0,0 0 0,1 0 0,-2-3 0,-13-39 0,8 7 0,2 0 0,2 0 0,1-1 0,6-67 0,-2 10 0,-1 75 0,0 0 0,1 0 0,0 0 0,2 0 0,0 0 0,2 1 0,0 0 0,1 0 0,1 0 0,10-17 0,15-33 0,-28 56 0,1 0 0,0 0 0,1 0 0,0 1 0,1 0 0,0 0 0,12-12 0,18-17 0,-30 31 0,1 0 0,0 0 0,1 1 0,-1 0 0,2 0 0,-1 1 0,1 1 0,1 0 0,-1 0 0,14-5 0,-6 5 0,1 1 0,0 0 0,0 1 0,42-3 0,-57 7 0,-1 1 0,1 0 0,0 0 0,0 0 0,-1 1 0,1 0 0,0 0 0,0 0 0,-1 0 0,1 1 0,-1-1 0,1 1 0,-1 0 0,0 1 0,0-1 0,0 1 0,0 0 0,0 0 0,-1 0 0,1 0 0,-1 1 0,0-1 0,0 1 0,0 0 0,0 0 0,-1 0 0,3 6 0,2 7 0,0 1 0,-2-1 0,0 1 0,-1 1 0,-1-1 0,0 0 0,-2 1 0,0 0 0,-1-1 0,-1 1 0,-6 35 0,5-48 0,-1 0 0,0 0 0,1 0 0,-2 0 0,1-1 0,-1 1 0,0-1 0,0 0 0,0 0 0,-1-1 0,1 1 0,-1-1 0,0 0 0,-1 0 0,1 0 0,-1-1 0,0 0 0,1 0 0,-1-1 0,-1 1 0,1-1 0,0 0 0,-9 1 0,-6 1 0,-1-1 0,1 0 0,-1-2 0,0 0 0,-38-5 0,50 3 0,1-1 0,-1 0 0,1-1 0,0 0 0,0 0 0,-11-6 0,17 8 0,1-1 0,-1 1 0,1 0 0,-1-1 0,1 0 0,-1 1 0,1-1 0,0 0 0,0 0 0,0 0 0,0-1 0,0 1 0,0 0 0,1-1 0,-1 1 0,1-1 0,-1 0 0,1 1 0,0-1 0,0 0 0,0 0 0,1 0 0,-1 1 0,0-6 0,2 7 0,-1-1 0,1 1 0,-1 0 0,1-1 0,0 1 0,-1 0 0,1 0 0,0 0 0,0-1 0,0 1 0,0 0 0,0 0 0,0 0 0,0 0 0,0 1 0,0-1 0,1 0 0,-1 0 0,0 1 0,0-1 0,1 0 0,-1 1 0,0 0 0,1-1 0,-1 1 0,1 0 0,-1-1 0,0 1 0,1 0 0,-1 0 0,1 0 0,-1 1 0,1-1 0,-1 0 0,0 0 0,3 1 0,52 12 0,-47-10 0,0 1 0,0 0 0,0 1 0,0-1 0,-1 2 0,0-1 0,0 1 0,0 0 0,-1 1 0,0 0 0,0 0 0,-1 0 0,0 1 0,0 0 0,0 0 0,-1 1 0,-1 0 0,1-1 0,-2 1 0,1 1 0,-1-1 0,0 1 0,-1-1 0,0 1 0,-1 0 0,0-1 0,0 18 0,-1-16 0,0 1 0,-1-1 0,0 1 0,0-1 0,-1 0 0,-1 0 0,0 1 0,-6 12 0,7-19 0,-1 0 0,0-1 0,0 0 0,0 1 0,0-1 0,-1-1 0,0 1 0,0 0 0,0-1 0,0 0 0,0 0 0,-1 0 0,1 0 0,-1-1 0,0 1 0,1-1 0,-1-1 0,0 1 0,-1-1 0,-7 2 0,-19 1 0,1-2 0,-1 0 0,-40-5 0,4 1 0,67 2 0,-40-4 0,40 4 0,0 0 0,-1 0 0,1 0 0,0 0 0,0-1 0,0 1 0,-1-1 0,1 1 0,0-1 0,0 1 0,0-1 0,0 1 0,0-1 0,0 0 0,0 0 0,0 0 0,0 1 0,1-1 0,-1 0 0,0 0 0,0 0 0,1 0 0,-1 0 0,1 0 0,-1-1 0,1 1 0,-1 0 0,0-2 0,1 2-54,1 0-1,-1 0 0,0 0 1,1 0-1,-1 0 1,1 0-1,-1 0 0,1 0 1,-1 1-1,1-1 1,0 0-1,-1 0 0,1 1 1,0-1-1,-1 0 0,1 1 1,0-1-1,0 1 1,0-1-1,0 1 0,0-1 1,-1 1-1,1 0 1,2-1-1,12-5-6771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24575,'2'0'0,"-1"1"0,0-1 0,0 1 0,0 0 0,0-1 0,0 1 0,0 0 0,0 0 0,0 0 0,0 0 0,0 0 0,0 0 0,0 0 0,0 0 0,-1 0 0,1 0 0,-1 0 0,1 0 0,-1 1 0,1 0 0,13 34 0,-11-26 0,4 17 0,-1 0 0,-2 1 0,0-1 0,-2 1 0,-1 0 0,-2 0 0,-3 27 0,1 29 0,3-32-1365,0-29-5461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24575,'32'1'0,"57"11"0,-57-6 0,54 2 0,-46-8 0,-7-1 0,1 2 0,-1 1 0,51 10 0,-50-6-47,0-2 0,0-1-1,64-4 1,-45 0-1129,-30 1-5650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24575,'0'434'0,"-2"-417"0,0 0 0,0 0 0,-2 0 0,0 0 0,-10 25 0,7-24 0,1 0 0,1 1 0,1 0 0,-2 22 0,-9 59 0,3-36 0,2 0-4,3-30-676,-2 55-1,8-65-6145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24575,'5'0'0,"6"0"0,5 0 0,5 0 0,3 0 0,2 0 0,1 0 0,1 0 0,-1 0 0,1 0 0,-1 0 0,0 0 0,0 0 0,-1 0 0,1 0 0,-1 0 0,-4 0-8191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24575,'32'1'0,"0"2"0,36 7 0,-35-4 0,44 7 0,1-3 0,81 0 0,-88-10 0,69-2 0,-138 2 0,0 0 0,1 0 0,-1-1 0,1 1 0,-1 0 0,0-1 0,1 0 0,-1 0 0,0 1 0,0-1 0,1-1 0,-1 1 0,0 0 0,0 0 0,0-1 0,0 1 0,-1-1 0,1 0 0,0 0 0,-1 1 0,1-1 0,-1 0 0,1 0 0,-1 0 0,0-1 0,0 1 0,0 0 0,0 0 0,0-1 0,-1 1 0,1 0 0,-1-1 0,1 1 0,-1 0 0,0-1 0,0 1 0,0-1 0,0 1 0,-1-1 0,1 1 0,-1-3 0,-1-3 0,1 0 0,-2 1 0,1-1 0,-1 0 0,-1 1 0,1-1 0,-1 1 0,0 0 0,-1 0 0,0 1 0,-6-8 0,-5 0 0,0 0 0,-2 1 0,1 0 0,-27-12 0,-3-4 0,33 19 0,0 2 0,-1 0 0,0 0 0,0 1 0,-1 1 0,0 1 0,0 0 0,0 1 0,0 0 0,-1 2 0,1 0 0,-1 1 0,-27 1 0,40 1 0,0-1 0,0 1 0,0 0 0,0 1 0,0-1 0,0 1 0,1 0 0,-1 0 0,1 0 0,-1 0 0,1 1 0,0-1 0,0 1 0,0 0 0,0 0 0,0 0 0,1 0 0,-5 7 0,-2 6 0,0 0 0,1 0 0,-6 20 0,-11 22 0,17-42 0,1 0 0,0 1 0,1 0 0,1 1 0,0-1 0,-2 23 0,2 1 0,1 67 0,4-88 0,-1-7 0,1-1 0,0 0 0,1 1 0,0-1 0,1 0 0,0 1 0,1-1 0,0 0 0,1-1 0,1 1 0,8 16 0,-6-17 0,1-1 0,0 0 0,1 0 0,0-1 0,1 0 0,0 0 0,0-1 0,1-1 0,0 0 0,22 11 0,-6-6 0,0-1 0,1-1 0,51 11 0,-47-14 0,-3-1 0,0 0 0,1-2 0,35 1 0,-48-4 0,0 1 0,30 8 0,-37-7 0,0-1 0,0 1 0,1-2 0,-1 1 0,1-1 0,-1-1 0,1 0 0,-1 0 0,1-1 0,11-3 0,-18 2-68,0 0 0,-1-1-1,1 1 1,-1-1 0,0 0 0,0 0-1,0 0 1,0 0 0,0-1 0,-1 1-1,1-1 1,-1 1 0,0-1 0,0 0-1,0 0 1,-1 0 0,1 0-1,-1 0 1,1-4 0,3-15-6758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24575,'0'9'0,"0"1"0,-1-1 0,-1 1 0,0-1 0,0 1 0,-1-1 0,0 0 0,0 0 0,-1 0 0,0-1 0,-1 1 0,0-1 0,0 0 0,-1 0 0,0-1 0,-13 13 0,2-5 0,-1-1 0,0 0 0,-1-2 0,-1 0 0,-39 18 0,40-22 0,-1 0 0,1-2 0,-33 8 0,43-13 0,0 1 0,0-1 0,0-1 0,0 1 0,0-2 0,0 1 0,0-1 0,0 0 0,0-1 0,-14-5 0,19 5 0,-1-1 0,1 0 0,0 0 0,0-1 0,0 1 0,0-1 0,0 0 0,1 0 0,0 0 0,0 0 0,0 0 0,0-1 0,1 0 0,0 1 0,0-1 0,0 0 0,0 0 0,1 0 0,0 0 0,-1-11 0,0 10 0,1 0 0,1-1 0,-1 1 0,1 0 0,1-1 0,-1 1 0,1 0 0,0 0 0,0-1 0,1 1 0,0 0 0,0 0 0,0 1 0,1-1 0,-1 0 0,1 1 0,5-7 0,-4 9 0,-1 0 0,1 0 0,0 0 0,0 1 0,0 0 0,0 0 0,0 0 0,1 0 0,-1 1 0,0 0 0,1 0 0,-1 0 0,1 0 0,8 0 0,73 4 0,-51-1 0,-28-2 0,1 1 0,-1 0 0,0 0 0,0 0 0,1 1 0,-1 0 0,0 1 0,-1 0 0,1 0 0,0 0 0,-1 1 0,0-1 0,0 2 0,0-1 0,10 10 0,-8-5 0,0 1 0,-1-1 0,0 1 0,-1 0 0,0 1 0,-1 0 0,0 0 0,0 0 0,2 12 0,-6-20-35,6 18-231,0 1 0,-2 0 0,-1 0 0,4 42 0,-8-42-6560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5 0,0 3 0,0 2 0,0 2 0,0-1 0,0 1 0,0-1 0,0 1 0,0-10 0,0-8-8191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24575,'2'20'0,"0"0"0,8 35 0,-6-33 0,0 0 0,1 25 0,-6 352 0,-3-352-1365,-2-30-5461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24575,'25'0'0,"11"-2"0,-1 3 0,1 0 0,-1 3 0,0 1 0,59 16 0,-71-14-114,0-1 1,0-1-1,0-1 0,0 0 0,1-2 1,-1-1-1,1-1 0,0-1 0,-1-1 1,1-1-1,23-6 0,-30 3-6712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138 272 24575,'86'1'0,"94"-3"0,-174 1 0,0 0 0,0-1 0,0 0 0,0 0 0,0 0 0,-1 0 0,1-1 0,-1 0 0,0 0 0,0-1 0,0 0 0,0 1 0,0-1 0,-1-1 0,7-7 0,-3 2 0,0-1 0,-1 1 0,0-2 0,-1 1 0,0-1 0,5-15 0,-9 20 0,0 1 0,0 0 0,0-1 0,-1 1 0,0-1 0,0 0 0,-1 1 0,0-1 0,0-6 0,-1 10 0,1 1 0,-1 0 0,0-1 0,1 1 0,-1 0 0,0 0 0,0 0 0,-1 0 0,1 0 0,0 0 0,-1 0 0,1 0 0,-1 1 0,1-1 0,-1 0 0,0 1 0,0-1 0,1 1 0,-1 0 0,0 0 0,-1-1 0,1 1 0,0 1 0,0-1 0,0 0 0,-1 0 0,1 1 0,-4-1 0,-29-3 0,0 2 0,0 1 0,0 2 0,-39 6 0,65-6 0,1 1 0,0 0 0,0 0 0,0 0 0,0 1 0,0 1 0,0-1 0,1 1 0,-1 0 0,1 1 0,0 0 0,1 0 0,-1 1 0,1-1 0,-8 11 0,1 0 0,0 1 0,2 1 0,0 0 0,-17 38 0,5-9 0,-11 29 0,24-45 0,-13 65 0,22-86 0,-1 0 0,2 0 0,-1 0 0,1 0 0,1 0 0,0 0 0,0-1 0,1 1 0,1 0 0,6 18 0,-7-24 0,0-1 0,1 1 0,-1-1 0,1 0 0,0 0 0,0 0 0,0 0 0,0-1 0,1 1 0,-1-1 0,1 0 0,-1 0 0,1 0 0,5 1 0,63 21 0,-45-16 0,-1-2 0,-1-1 0,1-1 0,0-1 0,47-1 0,-42-3 0,-1 3 0,61 9 0,-51-4 0,0-2 0,0-2 0,1-2 0,78-7 0,-117 6-57,0 0 0,1 0 1,-1-1-1,0 1 0,1-1 0,-1 0 0,0 0 0,0 1 0,1-1 0,-1-1 0,0 1 1,0 0-1,0 0 0,0-1 0,-1 1 0,1-1 0,0 0 0,-1 1 0,1-1 1,-1 0-1,1 0 0,-1 0 0,2-3 0,3-11-6769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743 137 24575,'-10'1'0,"-1"0"0,1 1 0,-1 1 0,1 0 0,0 0 0,0 1 0,0 0 0,0 1 0,1 0 0,0 0 0,0 1 0,-15 13 0,-12 5 0,12-11 0,0-2 0,-1-2 0,0 0 0,0-1 0,-1-1 0,0-2 0,-45 4 0,13-5 0,1-2 0,-64-7 0,117 4 0,0 0 0,0 0 0,0-1 0,0 0 0,0 0 0,0 0 0,1 0 0,-1 0 0,1-1 0,-1 0 0,1 1 0,0-1 0,0 0 0,0-1 0,1 1 0,-1 0 0,1-1 0,-1 0 0,1 1 0,0-1 0,1 0 0,-1 0 0,1 0 0,0 0 0,0-1 0,0 1 0,-1-5 0,1 3 0,0 0 0,0 0 0,0-1 0,1 1 0,0 0 0,0 0 0,0 0 0,1 0 0,0 0 0,0 0 0,1 0 0,-1 0 0,1 0 0,1 1 0,-1-1 0,1 1 0,0-1 0,7-8 0,-1 5 0,1 1 0,0 0 0,1 1 0,0 1 0,0-1 0,1 2 0,-1-1 0,1 2 0,0-1 0,1 2 0,15-4 0,-5 3 0,1 1 0,0 1 0,0 1 0,0 2 0,25 2 0,-42-2 0,-1 1 0,0 0 0,0-1 0,0 2 0,-1-1 0,1 1 0,0 0 0,-1 0 0,0 1 0,0-1 0,0 1 0,0 0 0,0 1 0,-1-1 0,0 1 0,0 0 0,0 0 0,-1 0 0,1 0 0,-1 1 0,4 10 0,2 5 0,-1 1 0,-1 0 0,-1 0 0,6 39 0,-7-11-455,-2 1 0,-7 83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24575,'-1'-1'0,"0"1"0,0 0 0,-1 0 0,1 0 0,0 0 0,0 0 0,-1 0 0,1 0 0,0 0 0,0 1 0,0-1 0,-1 0 0,1 1 0,0-1 0,0 1 0,0-1 0,0 1 0,0-1 0,0 1 0,0 0 0,0 0 0,0-1 0,0 1 0,0 0 0,0 0 0,0 0 0,1 0 0,-1 0 0,0 0 0,1 0 0,-1 0 0,1 1 0,-1-1 0,0 2 0,2-1 0,-1-1 0,0 0 0,1 1 0,0-1 0,-1 1 0,1-1 0,0 0 0,0 1 0,-1-1 0,1 0 0,0 0 0,0 0 0,1 0 0,-1 0 0,0 0 0,0 0 0,0 0 0,1 0 0,-1 0 0,0-1 0,1 1 0,-1-1 0,0 1 0,1-1 0,-1 1 0,1-1 0,-1 0 0,4 1 0,30 2 0,-20-2 0,-1 0 0,0 0 0,-1 2 0,20 5 0,-31-8 0,0 1 0,0-1 0,0 1 0,0 0 0,0 0 0,-1 0 0,1 0 0,0 0 0,-1 0 0,1 0 0,0 1 0,-1-1 0,0 1 0,1-1 0,-1 1 0,0-1 0,0 1 0,0 0 0,0-1 0,0 1 0,0 0 0,0 0 0,-1 0 0,1 0 0,-1 0 0,1 0 0,-1 0 0,0 0 0,1 0 0,-1 0 0,0 0 0,-1 0 0,1 0 0,0 0 0,0 0 0,-2 3 0,0-1 0,1-1 0,-1 1 0,-1 0 0,1-1 0,0 0 0,-1 1 0,0-1 0,1 0 0,-1-1 0,-1 1 0,1 0 0,0-1 0,-1 1 0,1-1 0,-1 0 0,1-1 0,-1 1 0,-5 1 0,-30 20 0,38-22 0,1-1 0,-1 0 0,1 0 0,0 1 0,-1-1 0,1 0 0,-1 1 0,1-1 0,0 1 0,0-1 0,-1 0 0,1 1 0,0-1 0,0 1 0,-1-1 0,1 1 0,0-1 0,0 1 0,0-1 0,0 1 0,0-1 0,0 1 0,0-1 0,0 1 0,0-1 0,0 1 0,0-1 0,0 1 0,0-1 0,0 1 0,0-1 0,0 1 0,1-1 0,-1 1 0,18 12 0,33 3 0,-46-15 0,34 6-30,1-1-1,0-3 0,0-1 1,54-4-1,-22 1-1181,-50 1-5614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24575,'21'55'0,"-16"-5"0,-1 1 0,-5 92 0,-2-44 0,4-87-105,-2-1 0,1 1 0,-1 0 0,-1-1 0,0 1 0,-1-1 0,0 0 0,-1 0 0,0 0 0,-1 0 0,0-1 0,-12 19 0,5-17-6721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 24575,'87'-2'0,"97"5"0,-178-3 0,0 0 0,0 1 0,0 0 0,0 1 0,0-1 0,0 1 0,0 0 0,-1 1 0,1-1 0,-1 1 0,1 0 0,-1 0 0,0 1 0,0 0 0,-1-1 0,1 2 0,5 5 0,-6-3 0,0 0 0,0 0 0,0 0 0,-1 0 0,0 1 0,-1-1 0,1 1 0,-2 0 0,1 0 0,-1 0 0,0 0 0,0 12 0,-1-2 0,0 0 0,0 0 0,-5 20 0,4-31 0,-1 0 0,0 0 0,-1-1 0,1 1 0,-1 0 0,0-1 0,-1 0 0,0 0 0,0 0 0,-8 9 0,-19 24 0,23-28 0,-1 0 0,1-1 0,-2 0 0,1-1 0,-13 10 0,0-4 0,14-8 0,0-1 0,0 0 0,0 0 0,-1-1 0,0 0 0,0 0 0,-1-1 0,1 0 0,-1-1 0,0 0 0,0-1 0,-18 2 0,11-3 0,-13 2 0,0-2 0,1-1 0,-1-2 0,-46-8 0,71 9-170,1 0-1,0-1 0,0 1 1,0-1-1,0 0 0,0 0 1,-4-4-1,-5-5-6655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24575,'28'1'0,"-1"2"0,0 0 0,-1 2 0,53 17 0,-43-12 0,-17-6 0,0-1 0,-1-1 0,1 0 0,30-2 0,-30-1 0,0 1 0,1 1 0,-1 1 0,25 5 0,-20-1-341,0-2 0,0-1-1,45 1 1,-46-4-6485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85 325 24575,'49'0'0,"-1"-2"0,67-12 0,-80 8 0,-17 4 0,0-1 0,0-1 0,0-1 0,-1-1 0,22-9 0,-34 12 0,0 0 0,0 0 0,0-1 0,0 1 0,-1-1 0,1 0 0,-1-1 0,0 1 0,-1-1 0,1 0 0,-1 0 0,0 0 0,0 0 0,0-1 0,-1 1 0,1-1 0,-1 0 0,-1 1 0,1-1 0,0-9 0,0 8 0,-1 1 0,0-1 0,-1 0 0,0 0 0,0 0 0,0 0 0,-1 0 0,0 0 0,0 0 0,0 0 0,-6-12 0,5 15 0,0 0 0,-1 0 0,0 0 0,0 1 0,0-1 0,0 1 0,-1 0 0,1 0 0,-1 0 0,0 1 0,1-1 0,-1 1 0,-1 0 0,1 0 0,0 0 0,0 1 0,-1-1 0,1 1 0,-6-1 0,-28-3 0,0 1 0,-1 2 0,1 1 0,-68 8 0,95-6 0,1 0 0,-1 1 0,1 0 0,0 1 0,0 0 0,0 1 0,0-1 0,0 2 0,1 0 0,-17 10 0,21-10 0,0-1 0,0 1 0,1 0 0,-1 0 0,1 0 0,0 1 0,1-1 0,-1 1 0,1 0 0,0 0 0,1 0 0,-1 1 0,1-1 0,0 1 0,1-1 0,0 1 0,-1 12 0,-2 62 0,9 129 0,-4-203 0,0 0 0,0 0 0,1 0 0,0 0 0,1 0 0,-1 0 0,1-1 0,0 1 0,1-1 0,-1 0 0,1 0 0,9 10 0,-2-4 0,1-1 0,0-1 0,1 1 0,24 13 0,-18-15 0,1-2 0,0 0 0,0-1 0,1-1 0,0-1 0,0-1 0,27 1 0,-35-3-69,12 2 118,1-1 1,-1-2-1,47-5 1,-67 5-105,0-1-1,-1 1 1,1-1 0,0-1-1,0 1 1,-1-1 0,1 0-1,-1 0 1,1 0 0,-1 0-1,0-1 1,0 0 0,0 0-1,0 0 1,-1 0 0,1 0-1,-1-1 1,0 0 0,0 0-1,0 0 1,0 0 0,-1 0-1,1 0 1,-1-1 0,0 1-1,2-8 1,-1-7-6771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798 163 24575,'-9'0'0,"-1"0"0,0 0 0,1 1 0,-1 1 0,1 0 0,-1 0 0,1 1 0,0 0 0,0 0 0,0 1 0,0 0 0,1 1 0,-16 11 0,2-2 0,-2 0 0,1-2 0,-2-1 0,1-1 0,-1 0 0,-33 6 0,-27 6 0,56-13 0,0-2 0,-1-1 0,0-1 0,-31 1 0,50-6 0,-1 0 0,0 0 0,1-1 0,-1-1 0,1 0 0,-1-1 0,-21-7 0,29 8 0,-1-1 0,1 1 0,0-1 0,-1 0 0,1 0 0,0 0 0,1-1 0,-1 1 0,1-1 0,-1 0 0,1 0 0,0 0 0,1 0 0,-1-1 0,1 1 0,-1-1 0,2 1 0,-1-1 0,0 0 0,-1-9 0,1 5 0,0-1 0,1 0 0,0 0 0,0-1 0,1 1 0,0 0 0,1 0 0,3-12 0,-3 15 0,1 1 0,1 0 0,0 0 0,-1 0 0,2 0 0,-1 0 0,1 1 0,0-1 0,0 1 0,0 0 0,1 0 0,-1 1 0,9-7 0,-6 5 0,1 0 0,0 0 0,0 1 0,0 0 0,1 0 0,-1 1 0,1 0 0,0 1 0,1 0 0,-1 0 0,0 1 0,1 0 0,0 1 0,-1 0 0,1 0 0,0 1 0,-1 0 0,1 1 0,0 0 0,14 4 0,-7-1 0,0 2 0,-1 1 0,1 0 0,-1 0 0,0 2 0,-1 0 0,0 1 0,-1 0 0,0 2 0,0-1 0,-1 2 0,-1-1 0,15 21 0,-21-23 0,-1 0 0,0 0 0,-1 1 0,0-1 0,0 1 0,-1 0 0,0 0 0,-1 1 0,0 11 0,0-8 0,1 0 0,0 0 0,10 27 0,20 29-1365,-28-53-5461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 24575,'50'-1'0,"-28"-1"0,1 2 0,-1 0 0,1 1 0,-1 2 0,0 0 0,0 1 0,0 1 0,32 12 0,-35-9 0,-13-6 0,0 0 0,-1 1 0,1 0 0,-1 0 0,0 0 0,0 0 0,9 8 0,-13-9 0,0-1 0,0 1 0,0 0 0,-1-1 0,1 1 0,-1-1 0,1 1 0,-1 0 0,1 0 0,-1-1 0,0 1 0,0 0 0,0-1 0,0 1 0,0 0 0,0 0 0,-1-1 0,1 1 0,0 0 0,-1-1 0,1 1 0,-1 0 0,0-1 0,0 1 0,1-1 0,-1 1 0,0-1 0,0 1 0,0-1 0,-1 0 0,1 1 0,0-1 0,-3 2 0,-1 2 0,-1 0 0,1-1 0,-1 1 0,0-1 0,-1 0 0,1-1 0,-1 1 0,0-1 0,1-1 0,-1 1 0,-11 1 0,-1 1 0,-1-1 0,1-1 0,-22 0 0,-107-4 0,158 3 0,1 1 0,-1 0 0,0 0 0,0 1 0,14 7 0,-19-8 0,1-1 0,-1 1 0,0 0 0,1 1 0,-1-1 0,-1 1 0,1 0 0,0 0 0,-1 1 0,0-1 0,0 1 0,0 0 0,3 6 0,-6-9 0,0 1 0,0 0 0,0 0 0,0-1 0,0 1 0,0 0 0,-1 0 0,0 0 0,1 0 0,-1 0 0,0 0 0,0 0 0,-1 0 0,1 0 0,-1 0 0,1 0 0,-1 0 0,0-1 0,0 1 0,0 0 0,0 0 0,-1-1 0,1 1 0,-1-1 0,0 1 0,1-1 0,-4 4 0,0-3 0,0 0 0,0 0 0,0-1 0,-1 0 0,1 1 0,-1-2 0,1 1 0,-1-1 0,0 1 0,1-2 0,-1 1 0,0-1 0,-8 0 0,-15 1-120,-60-2 372,82 1-388,1-1 0,-1 0 0,1 0 0,0-1 0,-1 0 0,1 0-1,0 0 1,0-1 0,0 0 0,-8-5 0,2-3-6690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24575,'51'0'0,"9"-2"0,0 4 0,89 13 0,21 12 0,-126-20 0,0-2 0,0-2 0,85-6 0,-30 1 0,30 4 0,138-5 0,-178-9 0,-56 6 0,57-2 0,1478 7-676,-727 3 707,-808-4-31,55-10 0,-52 7 0,41-3 0,722 6 643,-388 5-641,-306-5-2,118 4 0,-135 11 0,-55-7 0,57 2 0,-47-6 0,46 9 0,-46-5 0,47 1 0,-20-7 0,-16-1 0,1 2 0,84 13 0,-74-5 0,0-4 0,130-6 0,-71-1 0,379 2 0,-471-2 0,-1-1 0,37-9 0,-15 3 0,6-2 0,-32 5 0,1 2 0,43-2 0,96 9 0,143-6 0,-221-9 0,-56 6 0,57-2 0,1100 9-1365,-1168-1-5461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190 295 24575,'104'2'0,"112"-5"0,-196-1 0,0-1 0,0-1 0,0-1 0,-1-1 0,0 0 0,0-2 0,-1 0 0,29-21 0,-45 29 0,1 1 0,-1-1 0,1 0 0,-1 0 0,0 0 0,0 0 0,0-1 0,0 1 0,0 0 0,0-1 0,-1 1 0,1-1 0,-1 0 0,1 1 0,-1-1 0,0 0 0,0 0 0,-1 0 0,1 0 0,0 0 0,-1 0 0,0 0 0,0 0 0,0 0 0,0 0 0,0 0 0,-1 0 0,1 0 0,-1 0 0,0 0 0,0 0 0,0 0 0,0 1 0,0-1 0,-1 0 0,1 0 0,-3-2 0,0 0 0,0-1 0,0 1 0,-1-1 0,0 1 0,0 1 0,0-1 0,0 1 0,-1 0 0,0 0 0,0 0 0,0 1 0,0 0 0,-1 0 0,1 1 0,-10-3 0,-28-5 0,12 3 0,0 1 0,-1 1 0,-34 0 0,-10 4 0,-111 5 0,180-3 0,0 0 0,0 1 0,1 0 0,-1 1 0,1 0 0,-1 0 0,1 0 0,0 1 0,0 0 0,1 0 0,-1 1 0,1 0 0,0 0 0,0 1 0,1-1 0,-1 1 0,1 1 0,1-1 0,-1 1 0,1-1 0,0 1 0,0 0 0,1 1 0,0-1 0,1 1 0,-1-1 0,1 1 0,1 0 0,-1 0 0,2 0 0,-1 11 0,0 3 0,-1 9 0,1 0 0,2 0 0,1 0 0,6 33 0,-7-56 0,1-1 0,0 0 0,1 0 0,-1 0 0,1 0 0,1 0 0,-1-1 0,1 1 0,0-1 0,0 0 0,1 0 0,0 0 0,0-1 0,0 0 0,1 0 0,0 0 0,0-1 0,0 1 0,0-2 0,1 1 0,0-1 0,-1 0 0,1 0 0,12 3 0,32 4 0,-1-3 0,1-1 0,0-3 0,90-6 0,-126 1-227,0 0-1,0-1 1,-1-1-1,1-1 1,15-6-1,-16 3-6598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24575,'1'-1'0,"-1"1"0,0 0 0,0 0 0,0-1 0,0 1 0,0 0 0,0 0 0,0-1 0,0 1 0,0 0 0,0-1 0,0 1 0,0 0 0,0-1 0,0 1 0,0 0 0,0 0 0,0-1 0,0 1 0,0 0 0,0-1 0,-1 1 0,1 0 0,0 0 0,0-1 0,0 1 0,0 0 0,-1 0 0,1-1 0,0 1 0,0 0 0,0 0 0,-1 0 0,1 0 0,0-1 0,0 1 0,-1 0 0,1 0 0,0 0 0,-1 0 0,1 0 0,0 0 0,0 0 0,-1 0 0,1 0 0,-1 0 0,-13 11 0,-9 21 0,16-20 0,0-1 0,-1-1 0,0 1 0,-1-1 0,0-1 0,-18 15 0,-68 42 0,78-57 0,0-1 0,-1 0 0,0-2 0,-1 0 0,1-1 0,-1-1 0,0 0 0,-1-2 0,1 0 0,0-1 0,0-1 0,-22-3 0,38 3 0,-1 0 0,0-1 0,0 0 0,0 0 0,1 0 0,-1 0 0,0-1 0,1 1 0,-1-1 0,1 0 0,-1 0 0,1 0 0,0-1 0,0 1 0,0-1 0,0 1 0,1-1 0,-1 0 0,1 0 0,-1 0 0,1-1 0,-3-5 0,3 5 0,1-1 0,0 0 0,-1 1 0,1-1 0,1 0 0,-1 0 0,1 0 0,0 0 0,0 0 0,0 0 0,1 1 0,-1-1 0,1 0 0,0 0 0,1 0 0,-1 1 0,5-9 0,-3 8 0,0 1 0,1-1 0,-1 1 0,1 0 0,0 0 0,0 0 0,0 1 0,1 0 0,-1-1 0,1 1 0,0 1 0,-1-1 0,2 1 0,-1 0 0,0 0 0,0 0 0,0 1 0,8-1 0,3-2 0,0 2 0,0 0 0,0 1 0,32 2 0,-41 0 0,0 0 0,0 1 0,-1-1 0,1 2 0,-1-1 0,0 0 0,1 1 0,-1 1 0,0-1 0,-1 1 0,1 0 0,-1 0 0,1 0 0,-1 1 0,-1 0 0,1 0 0,0 0 0,-1 0 0,0 1 0,-1 0 0,1 0 0,4 12 0,-1-2 0,-2 0 0,1 0 0,-2 1 0,0 0 0,-2 0 0,1 0 0,-2 33 0,-2 30-1365,1-57-5461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6 0,0 5 0,0 3 0,0 2 0,0 1 0,0 1 0,0 0 0,0-5-8191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24575,'0'-5'0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 24575,'1'3'0,"-1"0"0,0 0 0,0 0 0,0 0 0,0 0 0,-1 0 0,1 0 0,-1 0 0,0 0 0,0 0 0,0-1 0,0 1 0,0 0 0,-1 0 0,1-1 0,-1 1 0,1-1 0,-1 1 0,0-1 0,0 0 0,0 0 0,-1 0 0,1 0 0,0 0 0,-1 0 0,1-1 0,-1 1 0,0-1 0,1 0 0,-1 1 0,-5 0 0,0 0 0,0-1 0,0-1 0,0 1 0,0-1 0,0 0 0,0-1 0,0 0 0,-14-4 0,20 5 0,0 0 0,0-1 0,0 1 0,1-1 0,-1 0 0,0 1 0,0-1 0,0 0 0,0 0 0,1 0 0,-1-1 0,0 1 0,1 0 0,-1 0 0,1-1 0,0 1 0,-1-1 0,1 1 0,0-1 0,0 0 0,0 0 0,0 1 0,0-1 0,0 0 0,1 0 0,-1 0 0,1 0 0,-1 0 0,1 0 0,0 0 0,-1 0 0,1 0 0,0 0 0,0 0 0,1 0 0,-1 0 0,0 0 0,1 0 0,0-2 0,0 1 0,0 1 0,1-1 0,-1 1 0,1-1 0,-1 1 0,1 0 0,0 0 0,0 0 0,0 0 0,0 0 0,0 1 0,0-1 0,1 0 0,-1 1 0,0 0 0,1-1 0,-1 1 0,1 0 0,0 0 0,-1 1 0,1-1 0,0 1 0,-1-1 0,1 1 0,0 0 0,0 0 0,0 0 0,-1 0 0,1 0 0,0 1 0,-1-1 0,1 1 0,0 0 0,3 1 0,-4-2 0,0 1 0,0-1 0,-1 1 0,1-1 0,0 1 0,0 0 0,-1 0 0,1 0 0,0 0 0,-1 0 0,1 0 0,-1 0 0,0 0 0,1 1 0,-1-1 0,0 1 0,0-1 0,1 1 0,-1-1 0,-1 1 0,1-1 0,0 1 0,0 0 0,0 0 0,-1-1 0,1 1 0,-1 0 0,0 0 0,1 0 0,-1 0 0,0 0 0,0-1 0,0 1 0,0 0 0,-1 0 0,1 0 0,0 0 0,-1 0 0,1-1 0,-1 1 0,0 0 0,0 0 0,1-1 0,-1 1 0,0-1 0,0 1 0,-1 0 0,1-1 0,-2 3 0,-1-1 0,1-1 0,-1 1 0,1-1 0,-1 1 0,0-1 0,0 0 0,0-1 0,0 1 0,0-1 0,-1 1 0,-8 0 0,12-1 0,0-1 0,-1 0 0,1 1 0,-1-1 0,1 0 0,-1 1 0,0-1 0,1 0 0,-1 0 0,1-1 0,-1 1 0,1 0 0,-1 0 0,1-1 0,-1 1 0,1-1 0,-1 1 0,1-1 0,0 1 0,-1-1 0,1 0 0,0 0 0,0 0 0,-1 0 0,1 0 0,0 0 0,0 0 0,0 0 0,0 0 0,0 0 0,0-1 0,1 1 0,-1 0 0,0-1 0,1 1 0,-2-3 0,3 3 0,-1-1 0,1 0 0,-1 1 0,1-1 0,0 1 0,-1-1 0,1 1 0,0-1 0,0 1 0,0-1 0,0 1 0,0 0 0,1-1 0,-1 1 0,0 0 0,1 0 0,-1 0 0,0 0 0,1 0 0,-1 0 0,1 1 0,3-2 0,37-15 0,-36 15 0,-1 0 0,1 1 0,0 0 0,0 1 0,0-1 0,-1 1 0,1 0 0,0 1 0,0-1 0,0 1 0,-1 0 0,1 0 0,0 1 0,-1 0 0,1 0 0,6 4 0,-8-4 0,0 1 0,0 0 0,-1 0 0,1 0 0,-1 1 0,1-1 0,-1 1 0,0-1 0,-1 1 0,1 0 0,-1 0 0,1 1 0,-1-1 0,-1 0 0,1 1 0,0-1 0,-1 1 0,0 0 0,0-1 0,0 8 0,0-7 0,-1 0 0,1 0 0,-1 0 0,0 0 0,0 0 0,-1 0 0,0 0 0,0 0 0,0 0 0,0 0 0,-1 0 0,1 0 0,-1-1 0,-5 9 0,3-8 0,-1-1 0,1 0 0,-1 0 0,1 0 0,-1 0 0,-1-1 0,1 0 0,0 0 0,-1 0 0,1-1 0,-1 0 0,-7 2 0,-12 5-682,-48 9-1,50-15-6143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24575,'0'433'0,"-1"-419"13,-1 1 0,0-1 0,-6 21 0,0 0-1430,5-15-5409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24575,'2'0'0,"-1"1"0,0 0 0,1-1 0,-1 1 0,0 0 0,0 0 0,1 0 0,-1 0 0,0 0 0,0 0 0,0 0 0,0 0 0,-1 0 0,1 0 0,0 1 0,0-1 0,-1 0 0,1 1 0,0-1 0,-1 0 0,0 1 0,1-1 0,-1 1 0,0-1 0,0 1 0,1-1 0,-1 1 0,-1 2 0,2-1 0,-1 1 0,0-1 0,0 0 0,0 1 0,0-1 0,0 1 0,-1-1 0,1 0 0,-1 1 0,0-1 0,-2 5 0,3-8 0,0 0 0,-1 0 0,1 1 0,0-1 0,0 0 0,0 0 0,0 0 0,0 0 0,0 0 0,0 0 0,0 0 0,-1 0 0,1 0 0,0 0 0,0 0 0,0 0 0,0 1 0,0-1 0,0 0 0,-1 0 0,1 0 0,0 0 0,0 0 0,0 0 0,0 0 0,0 0 0,0 0 0,-1 0 0,1-1 0,0 1 0,0 0 0,0 0 0,0 0 0,0 0 0,0 0 0,0 0 0,-1 0 0,1 0 0,0 0 0,0 0 0,0 0 0,0 0 0,0-1 0,0 1 0,0 0 0,0 0 0,0 0 0,-1 0 0,1 0 0,0 0 0,0 0 0,0-1 0,0 1 0,0 0 0,0 0 0,0 0 0,-3-14 0,1-14 0,3 25 0,0 1 0,-1-1 0,1 0 0,0 0 0,1 0 0,-1 1 0,0-1 0,1 0 0,0 1 0,-1-1 0,1 1 0,0 0 0,0 0 0,0 0 0,1 0 0,-1 0 0,0 0 0,6-3 0,-8 5 0,1 0 0,0-1 0,0 1 0,0 0 0,0 0 0,0-1 0,0 1 0,0 0 0,0 0 0,-1 0 0,1 0 0,0 0 0,0 0 0,0 0 0,0 1 0,0-1 0,0 0 0,0 0 0,0 1 0,0-1 0,-1 0 0,1 1 0,1 0 0,-1 0 0,1 1 0,-1-1 0,0 1 0,0-1 0,0 1 0,0 0 0,0 0 0,0-1 0,-1 1 0,1 0 0,0 0 0,-1 0 0,0 0 0,1-1 0,-1 5 0,0-4 0,0 0 0,0 1 0,0-1 0,0 0 0,-1 0 0,1 0 0,-1 1 0,1-1 0,-1 0 0,0 0 0,0 0 0,0 0 0,0 0 0,0-1 0,0 1 0,-1 0 0,1 0 0,-1-1 0,1 1 0,-1-1 0,0 1 0,1-1 0,-1 0 0,0 1 0,0-1 0,0 0 0,0 0 0,0 0 0,0-1 0,0 1 0,0 0 0,0-1 0,-1 0 0,1 1 0,0-1 0,0 0 0,0 0 0,-1 0 0,1 0 0,0-1 0,0 1 0,0 0 0,-1-1 0,1 0 0,0 1 0,0-1 0,0 0 0,0 0 0,0 0 0,1-1 0,-1 1 0,0 0 0,0-1 0,1 1 0,-1-1 0,1 1 0,-1-1 0,-2-3 0,-3-16-1365,3 1-5461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52 159 24575,'-2'0'0,"0"0"0,0-1 0,0 1 0,0 0 0,0-1 0,0 1 0,1-1 0,-1 0 0,0 0 0,0 1 0,0-1 0,0 0 0,1-1 0,-1 1 0,1 0 0,-1 0 0,1-1 0,-1 1 0,1-1 0,0 1 0,-1-1 0,1 0 0,0 1 0,-1-4 0,0 1 0,0 0 0,1-1 0,0 1 0,-1-1 0,2 1 0,-1-1 0,0 0 0,1 1 0,0-1 0,1-9 0,-1 10 0,1 0 0,0-1 0,0 1 0,0 0 0,0 0 0,1 0 0,0 0 0,0 0 0,0 0 0,0 0 0,5-5 0,-6 7 0,1 1 0,-1-1 0,1 1 0,-1 0 0,1-1 0,-1 1 0,1 0 0,0 0 0,0 0 0,0 0 0,0 1 0,0-1 0,-1 0 0,1 1 0,0 0 0,0-1 0,0 1 0,1 0 0,-1 0 0,0 0 0,0 0 0,0 0 0,0 0 0,4 2 0,-5-2 0,0 0 0,0 0 0,0 0 0,0 1 0,0-1 0,1 0 0,-1 1 0,0-1 0,0 0 0,0 1 0,0 0 0,0-1 0,0 1 0,0 0 0,0-1 0,-1 1 0,1 0 0,0 0 0,0 0 0,0 0 0,-1-1 0,1 1 0,-1 0 0,1 0 0,0 1 0,-1-1 0,0 0 0,1 0 0,-1 0 0,0 0 0,1 0 0,-1 0 0,0 0 0,0 1 0,0-1 0,0 0 0,0 0 0,0 0 0,-1 0 0,1 1 0,0 0 0,-2 1 0,1 1 0,-1-1 0,0 0 0,0 0 0,0 0 0,0 0 0,-1-1 0,1 1 0,-1 0 0,1-1 0,-5 3 0,7-5-23,0 0-1,1 0 1,-1 0-1,0 0 1,0 0-1,0 0 0,0 1 1,0-1-1,0 0 1,1 0-1,-1 0 1,0 0-1,0 0 1,0 0-1,0 0 1,0 0-1,0 0 1,0 1-1,1-1 0,-1 0 1,0 0-1,0 0 1,0 0-1,0 0 1,0 0-1,0 1 1,0-1-1,0 0 1,0 0-1,0 0 1,0 0-1,0 0 0,0 1 1,0-1-1,0 0 1,0 0-1,0 0 1,0 0-1,0 0 1,0 1-1,0-1 1,0 0-1,0 0 0,0 0 1,0 0-1,-1 0 1,1 0-1,0 1 1,0-1-1,0 0 1,0 0-1,0 0 1,0 0-1,0 0 1,0 0-1,-1 0 0,1 0 1,9 1-6803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56 24575,'0'1'0,"-1"0"0,1 0 0,-1 0 0,1 1 0,-1-1 0,0 0 0,1 0 0,-1 0 0,0 0 0,0 0 0,0 0 0,0-1 0,0 1 0,0 0 0,0 0 0,0-1 0,0 1 0,0-1 0,0 1 0,-1-1 0,1 1 0,0-1 0,0 0 0,-1 1 0,1-1 0,0 0 0,-2 0 0,-41 5 0,39-5 0,-1 0 0,0 0 0,1 0 0,-1-1 0,0 0 0,0 0 0,0-1 0,-9-3 0,14 5 0,0-1 0,0 1 0,0 0 0,0-1 0,0 1 0,0-1 0,0 1 0,0-1 0,0 0 0,0 1 0,0-1 0,1 0 0,-1 0 0,0 1 0,1-1 0,-1 0 0,0 0 0,1 0 0,-1 0 0,1 0 0,-1 0 0,1 0 0,0 0 0,-1 0 0,1 0 0,0 0 0,0 0 0,0 0 0,0 0 0,0 0 0,0-1 0,0 1 0,0 0 0,0 0 0,0 0 0,1 0 0,-1 0 0,0 0 0,1 0 0,-1 0 0,1 0 0,-1 0 0,1 0 0,-1 0 0,1 0 0,0 1 0,-1-1 0,1 0 0,0 0 0,1 0 0,1-2 0,1 0 0,0 0 0,0 1 0,0-1 0,0 1 0,0 0 0,0 1 0,1-1 0,-1 1 0,0-1 0,1 1 0,-1 1 0,1-1 0,0 0 0,-1 1 0,1 0 0,-1 0 0,1 1 0,0-1 0,-1 1 0,1 0 0,-1 0 0,1 1 0,-1-1 0,0 1 0,7 3 0,-11-4-2,1-1 0,-1 0-1,1 1 1,-1-1-1,1 1 1,-1-1 0,1 1-1,-1-1 1,0 1 0,1 0-1,-1-1 1,0 1 0,1-1-1,-1 1 1,0 0-1,0-1 1,0 1 0,0 0-1,1-1 1,-1 1 0,0 0-1,0-1 1,0 1-1,0 0 1,0-1 0,-1 1-1,1 0 1,0-1 0,0 1-1,0 0 1,-1-1 0,1 1-1,-1 0 1,0 1 17,0-1 1,0 0-1,-1 1 0,1-1 1,-1 0-1,1 0 1,-1 0-1,1 0 0,-1-1 1,1 1-1,-1 0 1,-3 0-1,4 0-55,0 0 0,-1-1 0,1 1-1,0-1 1,0 1 0,-1-1 0,1 0 0,0 1 0,-1-1 0,1 0 0,0 0-1,-1 0 1,1 0 0,0 0 0,-1 0 0,1 0 0,0-1 0,-1 1-1,1 0 1,0-1 0,-1 1 0,1-1 0,0 0 0,0 1 0,0-1-1,0 0 1,0 0 0,-1 1 0,1-1 0,1 0 0,-1 0 0,0 0 0,0 0-1,0-1 1,0 1 0,0-2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24575,'979'0'-1365,"-956"0"-5461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24575,'1'3'0,"0"-1"0,-1 1 0,1 0 0,0-1 0,0 1 0,0 0 0,1-1 0,-1 1 0,1-1 0,-1 0 0,1 0 0,0 1 0,2 1 0,33 32 0,-23-23 0,17 16 0,0 0 0,37 24 0,-2-12 0,113 52 0,-132-71 0,154 75 0,-187-91 0,0-2 0,1 0 0,-1 0 0,1-1 0,0-1 0,-1-1 0,26 0 0,-17 0 0,-1 0 0,23 6 0,-23 1 0,-37-1 0,-36-2 0,16-3 0,0 1 0,0 2 0,0 1 0,1 2 0,-63 23 0,78-23 0,2 2 0,-1 0 0,-21 17 0,26-17 0,0-1 0,0 0 0,-1-1 0,0-1 0,0 0 0,-25 8 0,-2-5 0,-114 35 0,97-23 0,2 3 0,-80 48 0,118-60 0,16-6 0,38-5 0,-35-2 0,108-3 0,132 4 0,-170 12 0,-51-8 0,0-2 0,28 2 0,6-4 0,-22-1 0,0 1 0,0 1 0,41 9 0,-44-6-217,0-1 1,0-2-1,45-1 0,-63-1-281,13-1-6328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1170 24575,'0'-928'0,"1"919"0,-1 1 0,1-1 0,1 1 0,0-1 0,0 1 0,0 0 0,1-1 0,0 1 0,1 1 0,0-1 0,0 0 0,1 1 0,-1 0 0,2 0 0,9-11 0,-5 9 0,-1 0 0,1 1 0,1 0 0,0 1 0,0 0 0,0 1 0,1 0 0,0 0 0,21-6 0,-6 5 0,0 1 0,1 1 0,-1 2 0,1 0 0,0 2 0,0 1 0,-1 1 0,1 1 0,0 2 0,39 10 0,-60-11 0,0 1 0,0-1 0,-1 1 0,1 1 0,-1-1 0,0 1 0,0 0 0,-1 0 0,0 1 0,0 0 0,0 0 0,0 0 0,-1 0 0,0 1 0,-1 0 0,1 0 0,-1 0 0,4 13 0,-6-15 0,0 0 0,1 0 0,-2 0 0,1 0 0,0 0 0,-1 0 0,0 1 0,0-1 0,-1 0 0,0 0 0,0 0 0,-2 8 0,2-9 0,-1-1 0,0 0 0,1 1 0,-1-1 0,0 0 0,-1 0 0,1-1 0,-1 1 0,1 0 0,-1-1 0,0 1 0,0-1 0,0 0 0,0 0 0,0 0 0,0 0 0,-1-1 0,1 1 0,-5 0 0,-68 18 0,53-15 0,-45 15 0,67-20 0,1 0 0,-1 0 0,1 0 0,-1 1 0,1-1 0,0 0 0,-1 0 0,1 0 0,-1 1 0,1-1 0,-1 0 0,1 0 0,0 1 0,-1-1 0,1 0 0,0 1 0,-1-1 0,1 1 0,0-1 0,-1 0 0,1 1 0,0-1 0,0 1 0,-1-1 0,1 1 0,0-1 0,0 1 0,0-1 0,0 0 0,0 1 0,0-1 0,0 1 0,0-1 0,0 2 0,13 12 0,34 8 0,-43-20 0,6 2 0,-1 1 0,1 0 0,-1 1 0,0 0 0,-1 0 0,1 1 0,-1 0 0,0 1 0,-1 0 0,10 12 0,-15-17 0,0 0 0,0 0 0,0 0 0,0 1 0,0-1 0,-1 1 0,0-1 0,1 1 0,-1-1 0,-1 1 0,1 0 0,0-1 0,-1 1 0,0 0 0,0-1 0,0 1 0,0 0 0,0 0 0,-1-1 0,0 1 0,0 0 0,0-1 0,0 1 0,0-1 0,-1 1 0,0-1 0,1 0 0,-1 1 0,0-1 0,-1 0 0,1 0 0,-1-1 0,-2 4 0,-4 0 0,0 0 0,0 0 0,-1-1 0,0 0 0,0 0 0,0-1 0,0-1 0,-16 4 0,-24 9 0,34-10 0,0-2 0,0 0 0,-1 0 0,1-2 0,-1 0 0,-20-1 0,-101-8 0,135 7-44,1 0 0,0-1 0,-1 1 0,1-1 0,-1 1 0,1-1 0,-1 0 0,1 0 0,0 0 0,0 0 0,0-1 0,0 1 0,-1-1 0,2 1 0,-1-1 0,0 0 0,0 1 0,0-1-1,1 0 1,-1 0 0,1 0 0,0 0 0,-1-1 0,1 1 0,0 0 0,0-1 0,1 1 0,-1 0 0,0-1 0,0-3 0,-2-13-6782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0,5 0 0,-1 5 0,0 1 0,1 0 0,2-1 0,1-2 0,2-1 0,0 0 0,0-2 0,1 0 0,0 0 0,0 0 0,-1-1 0,-8 1 0,-8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24575,'5'0'0,"6"0"0,5 0 0,5 0 0,3 0 0,2 0 0,2 0 0,-1 0 0,1 0 0,-1 0 0,0 0 0,0 0 0,0 0 0,-5 0-8191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24575,'2'17'0,"0"1"0,1-1 0,1 0 0,0 0 0,1 0 0,15 31 0,-12-31 0,-1 1 0,-1 0 0,-1 0 0,0 0 0,3 33 0,5 65 0,-7-71 0,1 58 0,-8 136-1365,1-216-5461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872 103 24575,'0'17'0,"0"0"0,-1-1 0,-6 28 0,5-36 0,-1-1 0,1 1 0,-2-1 0,1 0 0,-1 0 0,0 0 0,0 0 0,-1-1 0,-9 11 0,-22 17 0,-1-2 0,-1-1 0,-2-2 0,-49 28 0,65-45 0,-1 0 0,-1-2 0,0-1 0,0-1 0,-1-1 0,1-1 0,-2-1 0,1-2 0,-43 0 0,35-1 0,7-1 0,0 0 0,-35-5 0,57 4 0,0-1 0,0 0 0,0 0 0,0-1 0,0 0 0,1 0 0,-1 0 0,1 0 0,-1-1 0,1 0 0,0 0 0,0-1 0,0 0 0,1 1 0,-1-1 0,-4-6 0,6 4 0,0 1 0,0 0 0,0-1 0,1 0 0,0 0 0,0 0 0,1 0 0,-1 0 0,1 0 0,0-10 0,3-69 0,0 47 0,-1 27 0,0 1 0,1 0 0,0 0 0,1-1 0,0 1 0,1 1 0,0-1 0,1 1 0,0-1 0,10-14 0,7-6 0,42-45 0,-58 68 0,1 1 0,-1-1 0,1 1 0,0 0 0,1 1 0,-1 0 0,1 0 0,11-5 0,-16 9 0,1 0 0,-1 0 0,1 0 0,-1 1 0,1-1 0,0 1 0,-1 0 0,1 0 0,-1 0 0,1 0 0,0 1 0,-1-1 0,1 1 0,-1 0 0,0 0 0,1 1 0,-1-1 0,0 1 0,1-1 0,-1 1 0,0 0 0,0 0 0,5 5 0,26 24 0,52 64 0,-85-93 0,13 16 0,-1 0 0,-1 1 0,-1 1 0,-1 0 0,-1 1 0,0-1 0,10 45 0,-14-32 0,-2 1 0,-2-1 0,-3 49 0,0-50 0,1 1 0,2-1 0,9 62 0,0-41-1365,-6-30-5461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24575,'20'-1'0,"1"1"0,-1 1 0,0 0 0,0 2 0,-1 0 0,1 2 0,-1 0 0,32 12 0,-37-11 0,0-2 0,1 0 0,0-1 0,0-1 0,0 0 0,29 0 0,-21-2 0,0 2 0,22 4 0,6 2-154,0-2 1,0-3-1,61-3 0,-79 0-596,-10 0-6076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0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24575,'60'-1'0,"69"3"0,-127-2 0,0 0 0,1 0 0,-1 1 0,0-1 0,0 0 0,1 1 0,-1 0 0,0-1 0,0 1 0,0 0 0,0 0 0,0 0 0,0 0 0,0 1 0,0-1 0,0 1 0,-1-1 0,1 1 0,-1-1 0,1 1 0,-1 0 0,1 0 0,-1 0 0,0 0 0,0 0 0,0 0 0,0 0 0,0 0 0,0 0 0,-1 0 0,1 0 0,-1 1 0,1 2 0,-1-2 0,0 1 0,-1-1 0,1 0 0,-1 1 0,0-1 0,0 0 0,0 0 0,0 1 0,0-1 0,-1 0 0,1 0 0,-1 0 0,0 0 0,0-1 0,0 1 0,0 0 0,0-1 0,-1 0 0,1 1 0,-1-1 0,-5 4 0,-12 5 0,0 0 0,-1-1 0,0-1 0,-1-1 0,1-1 0,-2 0 0,-33 4 0,54-11 0,1 0 0,-1 0 0,0 1 0,0-1 0,1 0 0,-1 1 0,0-1 0,1 1 0,-1 0 0,1 0 0,-1-1 0,1 1 0,-1 0 0,1 0 0,-3 3 0,8 2 0,16-1 0,174 18 0,-112-17-1365,-59-6-5461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 24575,'-26'0'0,"8"-1"0,0 1 0,0 1 0,-30 5 0,43-5 0,0 1 0,-1-1 0,1 1 0,0 0 0,0 1 0,1-1 0,-1 1 0,0 0 0,1 0 0,0 1 0,0-1 0,0 1 0,0 0 0,0 0 0,1 0 0,-6 7 0,-1 7 0,-3 0 0,2 0 0,0 1 0,1 0 0,1 1 0,1 0 0,-8 30 0,7-10 0,2 1 0,2 1 0,-1 50 0,6-48 0,-1-14 0,2-1 0,6 50 0,-5-70 0,1 1 0,0 0 0,0 0 0,0-1 0,2 0 0,-1 1 0,1-2 0,0 1 0,1 0 0,0-1 0,12 12 0,-12-12 0,1-1 0,0 0 0,0-1 0,1 1 0,-1-1 0,1-1 0,1 0 0,-1 0 0,1-1 0,0 1 0,0-2 0,17 5 0,17 1 0,1-1 0,-1-3 0,70 0 0,-75-6 0,-1 0 0,1-3 0,49-11 0,-72 11 0,1 0 0,-1-1 0,-1-1 0,1 0 0,-1-1 0,0-1 0,-1 0 0,0-1 0,0 0 0,19-20 0,-26 23 0,0 0 0,-1 0 0,0 0 0,0-1 0,0 0 0,-1 0 0,0 0 0,0-1 0,-1 1 0,0-1 0,0 0 0,-1 0 0,0 0 0,-1 0 0,1 0 0,-1 0 0,-1-1 0,0-13 0,0 18 0,0-28 0,-1-1 0,-5-37 0,3 59 0,1-1 0,-1 1 0,-1 0 0,0 1 0,0-1 0,-1 1 0,-1 0 0,0 0 0,-12-17 0,-32-29 0,-2 1 0,-95-75 0,125 114 0,-1 1 0,-26-13 0,22 13 0,21 12-195,0 0 0,-1 0 0,0 1 0,1 0 0,-1 0 0,-14-1 0,0 1-6631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24575,'-1'32'0,"-2"0"0,-8 37 0,6-35 0,1 3 0,1 1 0,4 52 0,-2 38 0,-12-55 0,8-53 0,2 1 0,-3 27 0,5-25 0,-2-1 0,-7 26 0,5-25 0,1-1 0,-1 29 0,-12 92 0,7-71 0,-15 54 0,23-163-1365,3 15-5461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24575,'27'0'0,"0"2"0,-1 1 0,38 8 0,-37-6 0,1-2 0,-1-1 0,36-2 0,27 2 0,-87-2 0,0 1 0,0-1 0,0 1 0,0 0 0,0 0 0,0 0 0,0 0 0,0 1 0,0-1 0,-1 1 0,1 0 0,-1 0 0,1-1 0,-1 2 0,1-1 0,-1 0 0,4 5 0,-3-1 0,1 0 0,0 1 0,-1-1 0,0 0 0,-1 1 0,0 0 0,3 13 0,-3-10 0,0 1 0,-1 0 0,0-1 0,-1 1 0,0 0 0,-1 0 0,0-1 0,0 1 0,-2-1 0,-5 20 0,4-23 0,0-1 0,0 1 0,0 0 0,-1-1 0,0 0 0,-1 0 0,0 0 0,1-1 0,-2 0 0,1 0 0,0-1 0,-1 1 0,-8 3 0,-12 4 0,-1 0 0,-36 9 0,-14 6 0,59-21-22,-1-1-1,0-1 0,0-1 1,0 0-1,0-2 1,0 0-1,-39-5 1,7 2-1163,28 2-5641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24575,'0'1'0,"1"0"0,-1 0 0,1 1 0,-1-1 0,1 0 0,0 0 0,0 0 0,0 0 0,0 0 0,0 0 0,0 0 0,0 0 0,0-1 0,0 1 0,0 0 0,0 0 0,0-1 0,1 1 0,-1-1 0,2 1 0,33 13 0,-26-11 0,5 1 0,0 0 0,1-1 0,0-1 0,-1-1 0,26 0 0,-19-1 0,1 1 0,27 5 0,-44-5 0,-1 1 0,1-1 0,0 1 0,0 0 0,-1 1 0,1-1 0,-1 1 0,0 0 0,0 1 0,0-1 0,0 1 0,7 8 0,-8-8 0,-1 0 0,0 1 0,0-1 0,-1 1 0,1 0 0,-1 0 0,0 0 0,0 0 0,-1 0 0,0 0 0,1 1 0,-2-1 0,1 0 0,-1 1 0,0-1 0,0 1 0,0-1 0,-1 0 0,1 1 0,-4 9 0,2-9 0,1 0 0,-2 0 0,1 0 0,-1 0 0,0-1 0,0 1 0,0-1 0,-1 0 0,0 0 0,0 0 0,0 0 0,0-1 0,-1 0 0,0 0 0,0 0 0,0 0 0,-8 4 0,-101 40 0,95-40 0,7-3 0,0 0 0,0 0 0,-20 15 0,30-20 0,1 1 0,0 0 0,0 0 0,0 0 0,1 0 0,-1 0 0,0 0 0,0 0 0,0 0 0,1 0 0,-1 0 0,0 0 0,1 0 0,-1 0 0,1 1 0,0-1 0,-1 0 0,1 0 0,0 2 0,0-1 0,0-1 0,1 0 0,-1 1 0,1-1 0,0 0 0,-1 0 0,1 1 0,0-1 0,0 0 0,0 0 0,0 0 0,0 0 0,0 0 0,0 0 0,0 0 0,0 0 0,1 0 0,-1-1 0,0 1 0,0 0 0,3 0 0,4 2 0,0 1 0,1-1 0,0-1 0,-1 0 0,1 0 0,0-1 0,16 1 0,71-5 0,-40 0 0,52 2-1365,-85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140 163 24575,'-6'1'0,"1"0"0,0 0 0,0 1 0,0-1 0,0 1 0,0 0 0,0 1 0,0-1 0,1 1 0,-1 0 0,1 0 0,0 0 0,0 1 0,0-1 0,0 1 0,1 0 0,-1 0 0,1 0 0,0 1 0,0-1 0,1 1 0,-1-1 0,-2 10 0,-2 0 0,1 1 0,1 0 0,0 1 0,1-1 0,1 1 0,-2 28 0,4-25 0,-1 21 0,4 47 0,-1-76 0,0 0 0,1-1 0,0 1 0,1-1 0,0 1 0,1-1 0,0 0 0,0-1 0,9 15 0,-7-18 0,-1 1 0,2-1 0,-1 0 0,1 0 0,0-1 0,0 0 0,0 0 0,1-1 0,-1 0 0,1 0 0,11 3 0,-3-1 0,0-2 0,0 1 0,0-2 0,1 0 0,16 0 0,-8-1 0,0-2 0,0 0 0,0-2 0,0-1 0,0-1 0,0-1 0,-1-1 0,0-1 0,0-1 0,0-1 0,-1-2 0,-1 0 0,0-1 0,0-1 0,-2-1 0,1-1 0,26-26 0,-42 34 0,1 1 0,-1-1 0,-1-1 0,1 1 0,-2-1 0,1 1 0,-1-1 0,0 0 0,0-1 0,-1 1 0,0 0 0,-1-1 0,1 1 0,-2-1 0,1 1 0,-1-1 0,-1 1 0,1-1 0,-4-13 0,1 9 0,0-1 0,0 1 0,-1 0 0,-1 1 0,0-1 0,-1 1 0,0 0 0,-1 0 0,-1 1 0,1 0 0,-16-17 0,-116-93 0,129 110-91,0 1 0,-1 0 0,-1 0 0,0 1 0,0 1 0,0 0 0,-1 0 0,0 2 0,-1 0 0,0 0 0,0 1 0,0 1 0,0 0 0,-29-4 0,19 7-6735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24575,'2'122'0,"-5"135"0,-9-184 0,7-53 0,1 1 0,-1 27 0,4-17 0,2-10 0,-2 0 0,0 0 0,-1 1 0,-2-1 0,0 0 0,-12 36 0,9-37 30,1 1 0,1 0 0,-5 39 0,-4 18-1515,10-60-5341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24575,'105'-2'0,"115"5"0,-212-3 0,-1 1 0,0 0 0,0 0 0,0 1 0,0 0 0,0 0 0,0 1 0,-1-1 0,1 2 0,-1-1 0,0 1 0,12 8 0,-14-8 0,-1 1 0,1-1 0,-1 0 0,0 1 0,0 0 0,0 0 0,0 0 0,-1 0 0,0 0 0,0 0 0,-1 1 0,1-1 0,-1 1 0,0-1 0,0 1 0,-1 9 0,1 16 0,1-13 0,-1 1 0,0-1 0,-2 0 0,0 1 0,-1-1 0,-8 28 0,6-38 6,0 1 0,-1-1-1,-1 0 1,1-1 0,-1 1-1,0-1 1,-1 0 0,0 0 0,0-1-1,0 0 1,-1-1 0,0 1-1,0-1 1,-1-1 0,1 0-1,-1 0 1,0 0 0,0-1 0,0-1-1,-12 3 1,-15 2-377,0-2-1,0-1 1,-67-3 0,80-1-6455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1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24575,'-21'56'0,"8"5"0,7-36 0,1 0 0,1 0 0,-1 26 0,5-25-106,0-11-146,0 0 0,-1-1 1,-1 1-1,-5 24 0,1-21-6574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24575,'39'2'0,"0"2"0,41 9 0,-22-3 0,2 1 0,-31-5 0,-1-2 0,45 2 0,-46-6-72,-15-1-186,0 1-1,1 0 0,-1 1 1,15 3-1,-9 2-6567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24575,'16'0'0,"0"2"0,0 0 0,0 1 0,0 1 0,0 0 0,21 9 0,3 1 0,-12-8 0,1-1 0,0-2 0,0 0 0,1-2 0,55-5 0,-1 1 0,-30 3-1365,-31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24575,'622'0'-1365,"-598"0"-5461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44 24575,'-542'0'0,"528"-1"0,0-1 0,0 0 0,0-1 0,0 0 0,-22-10 0,-29-6 0,63 19 0,1 0 0,0 0 0,-1 0 0,1-1 0,0 1 0,-1 1 0,1-1 0,0 0 0,0 0 0,-1 0 0,1 1 0,0-1 0,-1 0 0,1 1 0,0-1 0,0 1 0,0 0 0,-1-1 0,1 1 0,0 0 0,0 0 0,0 0 0,0-1 0,0 1 0,1 0 0,-3 3 0,1-1 0,0 1 0,0 0 0,1 0 0,-1 0 0,1 0 0,0 0 0,0 0 0,0 8 0,0 7 0,0-1 0,5 36 0,10 18 0,-9-52 0,-1 0 0,2 35 0,8 83 0,-7-86 0,-1 56 0,-7 486 0,1-590 0,-1 1 0,1-1 0,0 0 0,0 1 0,0-1 0,1 0 0,0 0 0,0 1 0,0-1 0,0 0 0,0 0 0,1 0 0,0 0 0,0 0 0,0 0 0,0-1 0,1 1 0,-1-1 0,1 1 0,0-1 0,0 0 0,0 0 0,0 0 0,1 0 0,-1-1 0,1 0 0,0 1 0,0-1 0,-1 0 0,1-1 0,0 1 0,1-1 0,6 2 0,27 5 0,1-1 0,1-1 0,-1-3 0,1-1 0,69-6 0,-7 1 0,-75 3-1365,-4 0-5461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24575,'0'864'-1365,"0"-841"-5461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24575,'0'4'0,"0"7"0,0 5 0,0 5 0,0 4 0,0 2 0,0 0 0,-5-4 0,-1 0 0,-4-6 0,-1 0 0,-2-3 0,-5-4 0,-3-4 0,2 2 0,-1-1 0,4-1-8191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42 24575,'-9'1'0,"-1"0"0,1 0 0,-1 1 0,1 0 0,0 1 0,0 0 0,0 0 0,0 1 0,-10 6 0,-11 8 0,-33 26 0,41-27 0,15-12 0,0 1 0,1 0 0,0 0 0,0 1 0,0 0 0,1 0 0,0 0 0,0 1 0,1-1 0,0 1 0,0 0 0,1 0 0,0 1 0,0-1 0,1 1 0,-2 10 0,2 7 0,0-1 0,1 1 0,2 0 0,4 33 0,-5-56 0,1 0 0,0 0 0,0 0 0,-1 0 0,2-1 0,-1 1 0,0 0 0,1-1 0,-1 1 0,1-1 0,0 1 0,-1-1 0,1 0 0,0 0 0,1 1 0,-1-2 0,0 1 0,1 0 0,-1 0 0,1-1 0,-1 1 0,1-1 0,0 0 0,-1 0 0,1 0 0,0 0 0,0 0 0,0-1 0,0 1 0,4-1 0,12 2 0,1-1 0,0-1 0,33-4 0,-16 1 0,-27 3 0,-1-1 0,1 0 0,-1 0 0,0-1 0,1 0 0,-1-1 0,0 0 0,-1 0 0,1-1 0,0 0 0,-1-1 0,0 0 0,0 0 0,0 0 0,-1-1 0,0 0 0,0-1 0,-1 0 0,1 0 0,-1 0 0,-1-1 0,1 0 0,-2 0 0,1 0 0,-1-1 0,0 1 0,0-1 0,-1 0 0,-1 0 0,0 0 0,0-1 0,0 1 0,-1 0 0,0-11 0,0-18-120,0-85 373,-2 112-419,0 0-1,0 0 1,-1 0-1,-1 0 1,0 0-1,0 1 1,-1 0-1,-8-15 1,3 11-6660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24575,'21'57'0,"-16"-32"0,-2 1 0,-1 0 0,0-1 0,-2 1 0,-1 0 0,-1 0 0,-2 0 0,-12 48 0,13-66-85,-1 0 0,-1 0-1,0-1 1,0 1 0,0-1-1,-1 0 1,1-1 0,-2 1-1,1-1 1,-1 0 0,0-1-1,0 0 1,-1 0 0,1 0-1,-13 5 1,4-3-6741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24575,'-11'0'0,"0"0"0,-1 0 0,1 2 0,-21 4 0,28-5 0,1 0 0,-1 1 0,1-1 0,0 1 0,0 0 0,-1 0 0,1 0 0,0 0 0,1 1 0,-1-1 0,0 1 0,1 0 0,-1 0 0,1 0 0,0 0 0,0 0 0,0 0 0,-2 5 0,-2 9 0,-1 1 0,2-1 0,0 1 0,2 0 0,0 0 0,-1 26 0,5 115 0,2-63 0,-3-90 0,0 1 0,0 0 0,1 0 0,0 0 0,1-1 0,-1 1 0,1 0 0,0-1 0,1 1 0,0-1 0,0 0 0,0 0 0,0 0 0,1 0 0,0-1 0,1 0 0,-1 1 0,1-1 0,0-1 0,0 1 0,0-1 0,1 0 0,0 0 0,-1 0 0,1-1 0,1 0 0,-1 0 0,0-1 0,1 0 0,-1 0 0,1 0 0,0-1 0,-1 0 0,1 0 0,11 0 0,-2 0 0,1 0 0,0-2 0,0 1 0,0-2 0,0 0 0,0-1 0,-1-1 0,0-1 0,0 0 0,0-1 0,0 0 0,-1-2 0,0 0 0,0 0 0,-1-1 0,0-1 0,22-20 0,16-12 0,-43 35 0,1 1 0,-1-2 0,0 1 0,-1-1 0,0-1 0,0 1 0,7-12 0,13-20 0,-22 33 0,0 0 0,-1 0 0,0-1 0,0 0 0,-1 0 0,0 0 0,0 0 0,-1 0 0,0-1 0,0 0 0,-1 1 0,2-19 0,-4 11 15,0 0 0,0 0 0,-2 0 0,0 1 0,0-1 0,-2 0 0,-8-23 0,9 31-108,0 0 0,-1 1 1,0-1-1,0 1 0,-1 0 0,0 0 0,0 0 0,-1 1 1,0-1-1,0 1 0,0 1 0,-1-1 0,0 1 1,0 0-1,-14-7 0,4 6-6733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24575,'0'10'0,"0"10"0,0 1 0,-1-1 0,-8 37 0,7-50 0,0 1 0,-1-1 0,0 0 0,0 0 0,-1 0 0,0 0 0,0-1 0,-1 0 0,0 1 0,0-1 0,0-1 0,-1 1 0,-8 6 0,-8 3 0,-1 0 0,-37 17 0,-7 5 0,51-28-1365,1-1-5461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55 24575,'0'-5'0,"-4"-1"0,-7 1 0,-6 0 0,-4 2 0,1-4 0,0 0 0,-2 1 0,-1 1 0,-2 2 0,-1 2 0,-1 0 0,0 0 0,0 2 0,4-1-8191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73 24575,'0'-4'0,"0"-7"0,0-5 0,0-5 0,0 6 0,0 10 0,0 10 0,-5 4 0,-6 2 0,-6-3 0,5-1 0,8-3 0,6-6 0,7-3 0,6-1 0,6 1 0,-2 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31 24575,'-1'-1'0,"1"0"0,-1 0 0,1-1 0,-1 1 0,1 0 0,-1 0 0,0 0 0,1 0 0,-1 0 0,0 0 0,0 0 0,0 0 0,0 0 0,0 0 0,0 1 0,0-1 0,0 0 0,0 1 0,0-1 0,0 0 0,-1 1 0,1 0 0,0-1 0,0 1 0,-1 0 0,1-1 0,-3 1 0,-40-5 0,39 4 0,-26-1 0,-1 1 0,1 2 0,0 1 0,0 1 0,-45 11 0,51-9 0,0-2 0,0 0 0,-1-2 0,-33-2 0,-39 2 0,95 0 0,0-1 0,0 1 0,1 0 0,-1 0 0,0 0 0,0 0 0,1 0 0,-1 0 0,1 1 0,-1-1 0,1 1 0,0 0 0,0 0 0,-1 0 0,1 0 0,0 0 0,1 0 0,-1 0 0,0 1 0,1-1 0,-1 1 0,1-1 0,0 1 0,0-1 0,0 1 0,0 0 0,0 0 0,0 0 0,1-1 0,-1 1 0,1 4 0,-2 12 0,1 1 0,1 0 0,4 33 0,-1-16 0,0 432 0,-4-261 0,-1-176 0,-10 58 0,6-57 0,-2 55 0,7-60 0,0-15 0,0 0 0,1 0 0,1 0 0,3 19 0,-3-29 0,-1-1 0,1 1 0,0 0 0,0-1 0,0 1 0,0-1 0,1 1 0,-1-1 0,1 0 0,-1 0 0,1 1 0,0-1 0,0 0 0,-1-1 0,2 1 0,-1 0 0,0 0 0,0-1 0,0 1 0,1-1 0,-1 0 0,1 0 0,-1 0 0,1 0 0,-1 0 0,5 0 0,26 3 0,-1-2 0,1-1 0,50-6 0,8 1 0,-37 4-1365,-31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24575,'5'0'0,"-4"0"0,-6 0 0,-7 0 0,-1-5 0,6-1 0,9 0 0,8 2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24575,'0'0'0,"1"0"0,0 0 0,-1 0 0,1 0 0,0 0 0,-1 0 0,1 0 0,0 0 0,-1 0 0,1 1 0,-1-1 0,1 0 0,0 0 0,-1 1 0,1-1 0,-1 0 0,1 1 0,0-1 0,-1 1 0,1-1 0,-1 1 0,0-1 0,1 1 0,-1-1 0,1 1 0,-1-1 0,0 1 0,1 0 0,-1-1 0,0 1 0,0-1 0,1 1 0,-1 0 0,0-1 0,0 1 0,0 0 0,0-1 0,0 1 0,0 0 0,0-1 0,0 1 0,0 0 0,0-1 0,0 1 0,0 0 0,-1-1 0,1 1 0,0 0 0,0-1 0,-1 1 0,1-1 0,0 1 0,-1-1 0,1 1 0,-1 0 0,1-1 0,-1 0 0,0 2 0,-1 2 0,-1 0 0,0 0 0,0 0 0,0 0 0,0 0 0,-8 5 0,8-7 0,-1 0 0,0 0 0,0-1 0,0 1 0,0-1 0,0 0 0,0 0 0,0-1 0,0 1 0,0-1 0,0 0 0,-5 0 0,8 0 0,-1 0 0,1 0 0,0 0 0,0-1 0,-1 1 0,1 0 0,0 0 0,0-1 0,-1 1 0,1-1 0,0 0 0,0 1 0,0-1 0,0 0 0,0 1 0,0-1 0,0 0 0,0 0 0,0 0 0,0 0 0,0 0 0,0 0 0,1 0 0,-1 0 0,0-1 0,1 1 0,-1 0 0,1 0 0,-1 0 0,1-1 0,0 1 0,0 0 0,-1-1 0,1 1 0,0 0 0,0-1 0,0 1 0,0 0 0,0 0 0,1-1 0,-1-1 0,0 3 0,0-1 0,0 0 0,0 0 0,0 1 0,1-1 0,-1 0 0,0 1 0,0-1 0,0 0 0,0 1 0,1-1 0,-1 0 0,0 1 0,1-1 0,-1 1 0,0-1 0,1 0 0,-1 1 0,1-1 0,-1 1 0,1-1 0,-1 1 0,1-1 0,-1 1 0,1 0 0,0-1 0,-1 1 0,1 0 0,0-1 0,-1 1 0,1 0 0,0 0 0,-1 0 0,1-1 0,0 1 0,-1 0 0,1 0 0,0 0 0,0 0 0,-1 0 0,1 0 0,0 1 0,-1-1 0,1 0 0,0 0 0,-1 0 0,1 1 0,0-1 0,-1 0 0,1 1 0,-1-1 0,1 0 0,0 1 0,-1-1 0,1 1 0,-1-1 0,1 1 0,-1-1 0,1 1 0,-1-1 0,0 1 0,1 0 0,-1-1 0,0 1 0,1 0 0,-1 0 0,3 1-1365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24575,'0'5'0,"0"6"0,0 6 0,0 4 0,-5-1 0,-1 1 0,-5-4 0,-5-4 0,1 0 0,-2-2 0,2 2 0,-1-2 0,1 2 0,0-1 0,-3-3 0,3-3-8191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55 24575,'-28'0'0,"7"-1"0,1 1 0,-1 1 0,0 1 0,-28 6 0,42-6 0,0 1 0,1-1 0,-1 1 0,1 0 0,0 1 0,0-1 0,0 1 0,0 0 0,1 1 0,-1-1 0,1 1 0,0 0 0,1 1 0,-1-1 0,1 1 0,0 0 0,-3 6 0,-31 40 0,31-45 0,1 1 0,-1 0 0,2 1 0,-1-1 0,1 1 0,0 0 0,-3 10 0,-1 9 0,2-1 0,0 2 0,-2 33 0,7-46 0,2 0 0,0-1 0,0 1 0,2 0 0,0-1 0,0 1 0,8 22 0,-8-33 0,0 0 0,1 0 0,0 0 0,0 0 0,0-1 0,0 1 0,1-1 0,0 0 0,0 0 0,0 0 0,0-1 0,1 1 0,-1-1 0,1 0 0,0 0 0,0-1 0,0 0 0,0 1 0,0-2 0,1 1 0,-1 0 0,0-1 0,12 1 0,8 0 0,0 0 0,0-2 0,48-5 0,-58 2 0,-1-1 0,0 0 0,-1-1 0,1-1 0,-1 0 0,14-9 0,-2 3 0,12-10 0,-1-1 0,65-53 0,-85 62 0,-2 3 0,-2-1 0,0 0 0,0-1 0,-1 0 0,0-1 0,-2 0 0,16-29 0,-20 33 0,0-1 0,-1 1 0,0-1 0,-1 0 0,0 0 0,-1 0 0,0 0 0,-1 0 0,0 0 0,-1-1 0,0 1 0,-1 0 0,-2-12 0,2 16-6,-1 0 0,0 0 0,0 0 0,-1 1 0,0-1 0,0 1-1,-1-1 1,0 1 0,0 0 0,0 0 0,-1 1 0,0-1 0,-9-7 0,5 6 28,0 1-1,0 0 1,-1 0 0,0 1 0,0 1 0,0 0 0,-1 0 0,-12-3 0,-16 0-330,0 2-1,-1 1 0,-76 3 0,103 1 67,-10 0-6584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24575,'5'2'0,"0"-1"0,0 0 0,0 1 0,-1 0 0,1 0 0,-1 0 0,1 1 0,7 5 0,9 5 0,-4-7 0,0 0 0,1-1 0,0 0 0,23 2 0,5 1 0,-13-3 0,-1-1 0,0-2 0,56-4 0,41 3 0,-126-1 0,0 1 0,0 0 0,0 0 0,0 0 0,0 0 0,0 0 0,-1 1 0,1-1 0,0 1 0,-1 0 0,1 0 0,-1 0 0,0 0 0,0 0 0,0 0 0,0 0 0,0 1 0,0-1 0,0 1 0,-1 0 0,0-1 0,1 1 0,-1 0 0,0 0 0,0 0 0,0 0 0,-1 0 0,1 0 0,-1 0 0,0 0 0,0 5 0,2 11 0,-2 1 0,-1-1 0,-4 32 0,4-47 0,-12 65 0,8-49 0,1 0 0,-3 36 0,6-31 0,-11 44 0,7-45 0,-3 47 0,7 300 0,3-174 0,-2-193 0,0 0 0,0 0 0,0 0 0,-1 0 0,1 0 0,-1-1 0,0 1 0,0 0 0,0 0 0,-1-1 0,1 1 0,-1 0 0,0-1 0,-4 6 0,4-7 0,-1 1 0,0-1 0,0 0 0,0 0 0,0 0 0,0-1 0,-1 1 0,1-1 0,0 0 0,-1 0 0,1 0 0,-1 0 0,1 0 0,-1-1 0,0 1 0,-4-1 0,-226-2 0,85-1 0,-283 3-1365,409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29 24575,'-106'-2'0,"-114"4"0,216-1 0,-1 0 0,0 0 0,1 0 0,-1 0 0,1 1 0,0 0 0,0 0 0,-1 0 0,1 0 0,0 1 0,1 0 0,-1-1 0,0 1 0,1 1 0,0-1 0,-1 0 0,1 1 0,1 0 0,-1-1 0,0 1 0,1 0 0,0 0 0,-2 7 0,-1-1 0,2 1 0,0 0 0,0 0 0,1 0 0,0 1 0,1-1 0,0 0 0,1 20 0,1-24 0,0 1 0,1-1 0,0 1 0,0-1 0,0 0 0,1 0 0,0 0 0,0 0 0,1 0 0,0-1 0,0 1 0,1-1 0,-1 0 0,2 0 0,-1-1 0,9 8 0,9 4 0,0 0 0,1-1 0,28 13 0,-21-12 0,-20-12 0,0 0 0,0 0 0,1-1 0,0-1 0,0 0 0,0-1 0,0 0 0,14 0 0,106-3 0,-58-2 0,-47 3 0,-14 1 0,0-1 0,0 0 0,0-1 0,0-1 0,23-5 0,-33 6 0,1-1 0,-1 1 0,0-1 0,1 0 0,-1 0 0,0 0 0,0 0 0,0-1 0,0 1 0,-1-1 0,1 0 0,-1 0 0,1 0 0,-1 0 0,0 0 0,0 0 0,-1-1 0,1 1 0,-1-1 0,1 1 0,-1-1 0,0 1 0,0-1 0,0-6 0,3-34 0,-1-1 0,-3 1 0,-7-65 0,6 104 0,1 0 0,-1 0 0,-1 0 0,1 0 0,-1 1 0,0-1 0,0 0 0,0 1 0,-1-1 0,0 1 0,1 0 0,-1 0 0,-1 0 0,1 0 0,-1 1 0,1-1 0,-1 1 0,0 0 0,0 0 0,-1 0 0,1 1 0,0 0 0,-1-1 0,-7-1 0,-10-3 0,-1 0 0,0 2 0,0 1 0,-25-2 0,25 4 0,-58-4-1365,57 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24575,'1'64'0,"0"-21"0,-1 0 0,-2 0 0,-14 75 0,3-40 0,11-58 0,-1 0 0,-1 0 0,0-1 0,-10 26 0,-73 173 0,56-121-1365,25-80-5461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 24575,'0'-1'0,"1"-1"0,-1 1 0,1 0 0,0 0 0,-1 0 0,1 0 0,0 0 0,-1 0 0,1 0 0,0 0 0,0 0 0,0 0 0,0 0 0,0 0 0,0 1 0,0-1 0,0 0 0,0 1 0,0-1 0,1 1 0,-1-1 0,0 1 0,0 0 0,0-1 0,1 1 0,-1 0 0,2 0 0,41-5 0,-39 5 0,12-1 0,-1 1 0,0 0 0,0 1 0,0 1 0,0 1 0,-1 0 0,29 10 0,-39-11 0,1 0 0,-1 1 0,1-1 0,-1 1 0,0 0 0,0 1 0,-1-1 0,1 1 0,-1 0 0,1 0 0,-1 1 0,0-1 0,-1 1 0,1 0 0,-1 0 0,0 0 0,0 0 0,-1 0 0,1 1 0,-1-1 0,-1 1 0,1 0 0,-1-1 0,2 9 0,-1 7 0,0-1 0,-1 1 0,-1-1 0,-1 1 0,-1-1 0,-8 40 0,6-52 0,1-1 0,-1 0 0,-1 0 0,1 0 0,-1 0 0,0-1 0,-1 0 0,0 0 0,0 0 0,0-1 0,0 0 0,-1 0 0,0 0 0,0-1 0,-13 6 0,-8 1 0,-1-1 0,0-1 0,-31 4 0,28-6 0,-52 18 0,79-23-91,1 0 0,-1 0 0,0-1 0,-1 1 0,1-1 0,0 0 0,0-1 0,0 1 0,-1-1 0,1 0 0,0 0 0,0-1 0,0 0 0,-6-1 0,-5-3-6735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24575,'69'-1'0,"77"3"0,-143-2 0,0 1 0,0-1 0,0 1 0,-1 0 0,1 0 0,0 0 0,0 0 0,-1 0 0,1 1 0,-1-1 0,1 1 0,-1-1 0,1 1 0,-1 0 0,0 0 0,0 0 0,0 1 0,0-1 0,0 0 0,-1 1 0,1-1 0,-1 1 0,1-1 0,-1 1 0,0 0 0,0 0 0,0-1 0,-1 1 0,1 0 0,-1 0 0,1 0 0,-1 0 0,0 0 0,0 0 0,-1 5 0,1 0 0,-1 0 0,0-1 0,0 1 0,-1 0 0,0 0 0,0-1 0,-1 0 0,0 1 0,0-1 0,-1 0 0,0 0 0,-7 9 0,4-9 0,0-1 0,0 0 0,0 0 0,0-1 0,-1 0 0,0 0 0,0-1 0,-1 0 0,1 0 0,-1-1 0,0 0 0,-18 3 0,-32 13 0,59-19 0,-1 0 0,1 1 0,0-1 0,0 0 0,0 0 0,-1 0 0,1 1 0,0-1 0,0 0 0,0 1 0,0-1 0,0 0 0,0 0 0,-1 1 0,1-1 0,0 0 0,0 1 0,0-1 0,0 0 0,0 0 0,0 1 0,0-1 0,0 0 0,0 1 0,0-1 0,0 0 0,1 1 0,-1-1 0,0 0 0,0 0 0,0 1 0,0-1 0,0 0 0,0 0 0,1 1 0,-1-1 0,0 0 0,0 0 0,0 1 0,1-1 0,-1 0 0,0 0 0,0 0 0,1 0 0,-1 1 0,0-1 0,1 0 0,-1 0 0,0 0 0,0 0 0,1 0 0,-1 0 0,0 0 0,1 0 0,-1 0 0,0 0 0,0 0 0,1 0 0,0 0 0,18 9 0,44 4-273,0-3 0,1-2 0,0-3 0,85-5 0,-126 0-6553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24575,'86'-1'0,"98"3"0,-111 11 0,-53-9 0,0 0 0,29 1 0,20-4 0,-35-2 0,0 2 0,0 1 0,50 11 0,-14-3-1365,-49-9-5461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 24575,'-1'9'0,"-1"1"0,1 0 0,-1 0 0,-1-1 0,0 1 0,0-1 0,-1 0 0,-1 0 0,-6 11 0,1-2 0,-2-1 0,0 0 0,-21 22 0,25-30 0,0-1 0,-1 0 0,0 0 0,-1-1 0,1 0 0,-1-1 0,-1 0 0,1 0 0,-1-1 0,0 0 0,0-1 0,-13 3 0,-33 9 0,12-2 0,0-3 0,0-1 0,-2-2 0,-67 3 0,28-10 0,-125-4 0,207 3 0,0-1 0,0 0 0,1 0 0,-1 0 0,0 0 0,0-1 0,0 1 0,1-1 0,-1 0 0,1 0 0,-1 0 0,1-1 0,0 1 0,0-1 0,0 1 0,0-1 0,0 0 0,1-1 0,-1 1 0,1 0 0,0-1 0,0 1 0,0-1 0,1 1 0,-1-1 0,1 0 0,0 0 0,0 0 0,0 0 0,-1-7 0,0-11 0,1 0 0,1-1 0,1 1 0,5-31 0,-5 39 0,0 10 0,-1 1 0,1-1 0,0 1 0,0-1 0,0 1 0,0-1 0,1 1 0,-1 0 0,1 0 0,0-1 0,0 1 0,0 0 0,0 1 0,1-1 0,-1 0 0,1 1 0,3-3 0,-1 1 0,0 1 0,1 0 0,0 0 0,-1 0 0,1 1 0,0 0 0,0 0 0,1 1 0,6-2 0,12 1 0,0 1 0,-1 1 0,48 6 0,-65-5 0,0 0 0,-1 0 0,1 1 0,-1-1 0,1 1 0,-1 1 0,0 0 0,0-1 0,0 2 0,0-1 0,0 1 0,-1 0 0,0 0 0,0 0 0,0 1 0,6 6 0,-4-1 0,0 1 0,0 0 0,-1 0 0,-1 0 0,0 1 0,0 0 0,5 23 0,25 71 0,-24-82 0,-2 1 0,-1 1 0,-1 0 0,-2 0 0,4 35 0,-6-30 0,10 44 0,-3-20 0,-5-32-341,0-1 0,1 0-1,16 36 1,-15-42-6485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4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24575,'1'1'0,"-1"0"0,1 1 0,0-1 0,-1 0 0,1 0 0,0 0 0,0 0 0,0 0 0,0 0 0,0 0 0,0 0 0,0 0 0,0 0 0,0-1 0,0 1 0,0 0 0,1-1 0,-1 1 0,2 0 0,33 14 0,-26-12 0,5 2 0,1 0 0,0-1 0,1-1 0,-1 0 0,27 0 0,89-5 0,-47-1 0,103 3-1365,-165 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57 24575,'-20'-1'0,"-1"-1"0,-35-9 0,34 7 0,0 0 0,-26-1 0,47 5 0,-51-1 0,-86-14 0,70 7 0,-1 2 0,-127 7 0,69 2 0,117-3 0,2-1 0,0 1 0,0 1 0,1-1 0,-1 1 0,-15 4 0,21-4 0,0 0 0,0 0 0,0 0 0,0 0 0,0 1 0,0-1 0,0 1 0,0-1 0,0 1 0,1 0 0,-1-1 0,1 1 0,-1 0 0,1 0 0,0 0 0,-1 0 0,1 1 0,0-1 0,1 0 0,-1 0 0,0 1 0,1-1 0,-1 5 0,-3 26 0,2 1 0,1 0 0,6 45 0,-1 14 0,-2 15 0,-5 135 0,-3-203 0,-1-1 0,-2 0 0,-17 46 0,5-18 0,-9 78 0,26-129 0,1 0 0,1 1 0,0-1 0,1 25 0,1-38 0,0 0 0,0 0 0,1 0 0,-1 0 0,1 0 0,-1 0 0,1 0 0,0 0 0,0 0 0,0 0 0,1 0 0,-1 0 0,1-1 0,0 1 0,-1 0 0,1-1 0,0 0 0,0 1 0,1-1 0,-1 0 0,0 0 0,1 0 0,-1 0 0,1-1 0,0 1 0,-1-1 0,1 0 0,0 1 0,0-1 0,4 1 0,20 1 25,-1-1 0,0 0 1,39-5-1,-42 2-270,1 0 1,-1 1 0,0 1 0,0 2-1,27 5 1,-32-3-6582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218 141 24575,'0'-1'0,"0"-1"0,-1 1 0,1 0 0,-1 0 0,0 0 0,1 0 0,-1-1 0,0 1 0,0 0 0,1 0 0,-1 0 0,0 1 0,0-1 0,0 0 0,0 0 0,0 0 0,0 1 0,-1-1 0,1 0 0,0 1 0,0-1 0,0 1 0,-1 0 0,1-1 0,0 1 0,-1 0 0,-1 0 0,-42-6 0,40 6 0,0-1 0,1 1 0,-1 0 0,0 0 0,0 0 0,1 1 0,-1 0 0,0 0 0,1 0 0,-1 0 0,1 1 0,-1 0 0,1-1 0,-1 2 0,1-1 0,0 0 0,0 1 0,0 0 0,1 0 0,-1 0 0,1 0 0,-1 1 0,1 0 0,-3 3 0,1 2 0,0 0 0,1 1 0,0-1 0,0 1 0,1-1 0,1 1 0,-1 0 0,2 0 0,-1 1 0,1 10 0,0-17 0,1 1 0,0-1 0,0 0 0,0 1 0,0-1 0,1 1 0,0-1 0,0 1 0,0-1 0,0 0 0,1 0 0,-1 0 0,1 0 0,0 0 0,0 0 0,1 0 0,5 6 0,-4-7 0,0 1 0,0-2 0,0 1 0,1 0 0,-1-1 0,1 0 0,-1 0 0,1 0 0,0-1 0,0 1 0,0-1 0,0 0 0,0-1 0,0 1 0,8-1 0,92 13 0,-84-9 0,0-1 0,0 0 0,0-1 0,0-2 0,0 0 0,1-1 0,21-4 0,-40 4 0,1-1 0,-1 1 0,1-1 0,-1 1 0,0-1 0,0 0 0,0 0 0,0 0 0,0-1 0,0 1 0,0-1 0,-1 0 0,1 1 0,-1-1 0,0 0 0,0-1 0,0 1 0,0 0 0,-1 0 0,1-1 0,-1 1 0,0-1 0,0 1 0,0-1 0,0 0 0,0-4 0,1-13 0,-1 0 0,-1 0 0,-4-36 0,1 13 0,3 37 0,0 0 0,0 0 0,-1 0 0,0 1 0,-1-1 0,0 0 0,0 0 0,0 1 0,-1-1 0,0 1 0,0-1 0,0 1 0,-1 0 0,0 1 0,0-1 0,-1 1 0,1 0 0,-1 0 0,0 0 0,-1 0 0,1 1 0,-1 0 0,0 0 0,0 1 0,0-1 0,0 1 0,-1 0 0,1 1 0,-1 0 0,0 0 0,0 0 0,0 1 0,1 0 0,-15 0 0,-5 1-1365,3 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24575,'0'4'0,"0"7"0,0 5 0,0 5 0,-4-1 0,-7-5 0,-1 1 0,2 2 0,-2-2 0,0 0 0,-1-1 0,0 0 0,-1-2 0,-4-4 0,2-2-8191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24575,'0'622'-1365,"0"-599"-5461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24575,'1'8'0,"-1"1"0,0-1 0,-1 0 0,0 0 0,0 1 0,0-1 0,-1 0 0,-1 0 0,1 0 0,-1 0 0,-1-1 0,1 1 0,-1-1 0,-1 0 0,1 0 0,-1 0 0,-1-1 0,1 1 0,-1-1 0,0 0 0,0-1 0,-11 8 0,16-13 0,-28 23 0,-2-2 0,-65 34 0,88-51-195,1 0 0,-1 0 0,1 0 0,0 1 0,0 0 0,-11 12 0,7-5-6631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86 24575,'-14'0'0,"1"0"0,-1 1 0,0 0 0,0 1 0,1 1 0,-26 8 0,33-9 0,0 1 0,0 1 0,1-1 0,0 1 0,-1 0 0,1 0 0,1 0 0,-1 0 0,1 1 0,0 0 0,0 0 0,0 0 0,0 1 0,1-1 0,0 1 0,0 0 0,-2 7 0,0 2 0,1 0 0,0 1 0,1-1 0,1 0 0,0 32 0,2-6 0,7 42 0,-7-77 0,1 0 0,0-1 0,0 1 0,1 0 0,0-1 0,0 1 0,0-1 0,0 0 0,1 1 0,0-1 0,0-1 0,0 1 0,1 0 0,0-1 0,0 1 0,0-1 0,0 0 0,0-1 0,1 1 0,0-1 0,0 1 0,8 2 0,0-1 0,0 0 0,0-1 0,0-1 0,0 0 0,1-1 0,0-1 0,-1 0 0,20-1 0,-16 0 0,11 0 0,-1-1 0,0-1 0,0-1 0,27-7 0,-45 7 0,-1 1 0,1-2 0,-1 1 0,0-1 0,0-1 0,0 1 0,-1-1 0,0-1 0,0 1 0,0-1 0,0 0 0,-1-1 0,0 0 0,-1 0 0,1 0 0,5-10 0,1-5 0,0-1 0,-2 0 0,0-1 0,-2 0 0,6-26 0,-10 34 0,-1 0 0,-1-1 0,-1 1 0,0-1 0,-1 0 0,-1 1 0,0-1 0,-7-28 0,7 38 0,-1 1 0,0 0 0,0 1 0,0-1 0,-1 0 0,0 0 0,0 1 0,0 0 0,-1-1 0,1 1 0,-1 1 0,0-1 0,-1 0 0,1 1 0,-1 0 0,0 0 0,0 1 0,-1-1 0,1 1 0,0 0 0,-1 0 0,0 1 0,0 0 0,0 0 0,0 0 0,0 1 0,0 0 0,0 0 0,0 0 0,-1 1 0,-11 0 0,-13 0-273,1 0 0,0 2 0,-1 2 0,-50 11 0,62-10-6553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24575,'0'16'0,"-5"70"0,4-80 0,0 0 0,0 0 0,-1-1 0,0 1 0,0-1 0,0 1 0,-1-1 0,0 0 0,0 1 0,0-1 0,0-1 0,-5 6 0,-135 145 0,130-141-1365,3-1-5461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24575,'-4'0'0,"-2"5"0,0 6 0,1-4 0,2-7 0,5-4 0,3 4 0,1 6 0,-2 6 0,0 7 0,-6-1 0,-3-8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39 24575,'-4'0'0,"-7"0"0,-5 0 0,-5 0 0,-4 0 0,-2 0 0,4-5 0,10-2 0,8-3 0,8-1 0,5 6 0,0 9 0,4 4 0,4 0 0,5-1 0,2-2 0,-2-1-8191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24575,'0'5'0,"0"5"0,0 7 0,0 4 0,-4-1 0,-2 1 0,0 1 0,1 1 0,2 2 0,1 1 0,1 1 0,-4-5 0,-1-1 0,0 1 0,2 0 0,1 2 0,1 1 0,1-3-8191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24575,'5'0'0,"1"4"0,-1 7 0,0 5 0,-6 0 0,-8-2 0,-7-4 0,0-8 0,6-5 0,11-1 0,9 0 0,7 0 0,6 1 0,3 1 0,3 1 0,-5 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5:5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24575,'0'6'0,"-1"0"0,-1 0 0,1 0 0,-1 0 0,0 0 0,0-1 0,-1 1 0,0-1 0,0 1 0,0-1 0,0 0 0,-1 0 0,-5 6 0,-65 62 0,50-51 0,10-11-170,0 0-1,-1 0 0,0-2 1,-1 0-1,0 0 0,0-2 1,-23 8-1,21-10-6655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0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24575,'-4'0'139,"-1"0"1,0 1-1,0-1 0,0 1 0,0 0 1,1 1-1,-1-1 0,1 1 0,-6 3 1,3-1-392,0 0-1,0 1 1,1 0 0,0 1 0,0-1-1,0 1 1,1 0 0,-7 10 0,-5 10-1686,1 1 0,-22 54 0,23-49 1845,7-10 1610,0-1-1,2 1 0,0 0 1,-3 29-1,3 8-2314,6-53 798,-1-1 0,1 1 0,0-1 0,1 0 0,0 1 0,-1-1 0,2 0 0,-1 1 0,0-1 0,1 0 0,0 0 0,1 0 0,-1 0 0,1 0 0,0-1 0,0 1 0,0-1 0,0 0 0,1 0 0,0 0 0,0 0 0,0-1 0,0 1 0,1-1 0,-1 0 0,1 0 0,0-1 0,-1 1 0,9 1 0,25 10 0,-17-5 0,-1-2 0,2 0 0,-1-1 0,1-2 0,0 0 0,25 1 0,-5-4 0,-10 1 0,0-2 0,0-1 0,40-7 0,-64 7 0,0-1 0,0 0 0,0-1 0,0 1 0,0-2 0,-1 1 0,1-1 0,-1 0 0,0 0 0,0-1 0,0 0 0,-1-1 0,0 1 0,0-1 0,0 0 0,-1 0 0,8-12 0,-4 3 0,0-1 0,-1 0 0,-1 0 0,-1-1 0,0 0 0,-1 0 0,-1 0 0,0-1 0,-1 0 0,-2 1 0,1-32 0,-2 38 0,0-10 0,0 0 0,-2 0 0,-6-33 0,6 47 0,0 0 0,0 1 0,-1-1 0,0 0 0,0 1 0,-1 0 0,0 0 0,0 0 0,0 0 0,-1 0 0,0 1 0,0 0 0,0 0 0,-9-6 0,5 5 8,0 0 0,0 1 0,-1 0 0,0 1 0,0-1-1,0 2 1,-1 0 0,1 0 0,-18-2 0,-3 2-307,-62 3 0,55 1-547,14-1-5980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6:0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24575,'27'0'0,"0"2"0,-1 1 0,38 8 0,-14-4 0,0-1 0,0-3 0,89-6 0,-29 0 0,-101 3 0,-1 0 0,0 0 0,0 0 0,-1 1 0,1 0 0,0 0 0,7 3 0,-13-3 0,1 0 0,-1 0 0,0 0 0,0 0 0,0 1 0,0-1 0,0 1 0,0-1 0,-1 1 0,1 0 0,0 0 0,-1 0 0,1 0 0,-1 0 0,0 0 0,0 0 0,0 0 0,0 0 0,0 1 0,0-1 0,-1 0 0,1 1 0,0 3 0,0 5 0,0-1 0,-1 1 0,0-1 0,0 1 0,-1-1 0,-1 0 0,-5 21 0,-30 72 0,3-11 0,-33 126 0,61-195 0,1 0 0,1 1 0,-3 35 0,-5 37 0,6-59 0,2-1 0,2 1 0,4 68 0,-3 47 0,1-149 0,-1 0 0,1 0 0,-1 0 0,0-1 0,0 1 0,0 0 0,-1-1 0,1 1 0,-1-1 0,1 1 0,-1-1 0,0 0 0,0 1 0,0-1 0,0 0 0,0 0 0,0 0 0,-1-1 0,1 1 0,-1-1 0,1 1 0,-1-1 0,1 0 0,-1 0 0,0 0 0,0 0 0,0 0 0,1-1 0,-1 1 0,-6-1 0,-11 2 0,0-1 0,-1-1 0,-31-4 0,16 1 0,-75 3 0,-49-2 0,137-2-1365,6-2-5461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24575,'1'0'0,"0"0"0,0 1 0,0-1 0,0 1 0,0-1 0,0 1 0,0 0 0,0-1 0,0 1 0,0 0 0,0 0 0,-1-1 0,1 1 0,0 0 0,-1 0 0,1 0 0,0 0 0,-1 0 0,0 0 0,2 2 0,11 29 0,-7-16 0,3 0 0,0 0 0,1-1 0,1 0 0,0 0 0,1-1 0,1-1 0,0 0 0,1-1 0,23 16 0,-27-24 0,-1 0 0,1 0 0,0-2 0,0 1 0,0-1 0,0 0 0,1-1 0,17 0 0,84-8 0,-102 4 0,0 0 0,0 0 0,0-1 0,0 0 0,-1 0 0,0-1 0,0 0 0,0-1 0,-1 0 0,0-1 0,13-12 0,36-25 0,-35 29 0,34-30 0,0 0 0,-49 41 0,0 0 0,1 1 0,-1 0 0,1 0 0,0 1 0,0 0 0,0 0 0,0 1 0,0 0 0,13 0 0,-15 1 0,1 0 0,-1 0 0,1 0 0,-1 1 0,1 0 0,-1 0 0,0 1 0,0 0 0,1 0 0,-1 0 0,0 1 0,-1 0 0,11 6 0,-13-5 0,0 0 0,0 1 0,0-1 0,0 1 0,-1 0 0,1-1 0,-1 1 0,0 0 0,-1 0 0,1 1 0,0 8 0,14 35 0,-7-31 34,-1 1-1,-1 0 0,8 37 1,12 30-1533,-20-70-5327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24575,'3'0'0,"0"0"0,0 1 0,0-1 0,0 1 0,0-1 0,0 1 0,0 0 0,-1 1 0,1-1 0,0 0 0,-1 1 0,1-1 0,-1 1 0,0 0 0,1 0 0,-1 0 0,0 0 0,0 0 0,0 0 0,0 1 0,-1-1 0,1 0 0,-1 1 0,3 3 0,2 9 0,0 0 0,-1 1 0,5 24 0,8 19 0,-15-53 0,1-1 0,-1 1 0,1-1 0,0 0 0,1 0 0,-1-1 0,1 1 0,0-1 0,0 0 0,0 0 0,1 0 0,-1-1 0,1 0 0,0 0 0,0-1 0,0 1 0,0-1 0,1 0 0,-1-1 0,0 0 0,1 0 0,6 0 0,-4 0 0,-1-1 0,1 0 0,-1 0 0,1-1 0,-1 0 0,0 0 0,0-1 0,1 0 0,-1-1 0,0 0 0,-1 0 0,1-1 0,0 0 0,-1 0 0,0 0 0,11-10 0,13-17 0,-13 13 0,1 1 0,31-23 0,-42 35 0,0 0 0,0 1 0,1 0 0,-1 0 0,1 1 0,0 0 0,0 1 0,0 0 0,0 0 0,16 0 0,-1 1 0,-1 1 0,1 2 0,0 0 0,-1 2 0,0 0 0,0 2 0,42 15 0,-49-15 0,-7-4 0,0 1 0,0 0 0,-1 0 0,0 1 0,1 1 0,-1-1 0,-1 1 0,1 0 0,-1 1 0,0 0 0,0 0 0,0 0 0,-1 1 0,0 0 0,6 10 0,43 86-1365,-48-88-5461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24575,'1'10'0,"-1"0"0,1 0 0,1 0 0,0 0 0,0 0 0,1 0 0,0-1 0,1 1 0,0-1 0,0 0 0,1 0 0,1 0 0,8 11 0,-9-14 0,0 0 0,1 0 0,0-1 0,0 0 0,0 0 0,0 0 0,1-1 0,0 0 0,0 0 0,0-1 0,0 0 0,0 0 0,1-1 0,-1 1 0,1-2 0,0 1 0,13 0 0,-8-1 0,0-1 0,-1 0 0,1-1 0,-1-1 0,1 0 0,18-5 0,-22 3 0,-1 1 0,0-1 0,0-1 0,0 0 0,0 0 0,-1 0 0,0-1 0,0 0 0,11-13 0,165-169 0,-173 179 0,0 1 0,1 0 0,-1 1 0,1 0 0,1 1 0,-1 0 0,1 0 0,0 1 0,0 1 0,1 0 0,-1 1 0,1 0 0,0 1 0,0 0 0,0 1 0,0 1 0,0 0 0,0 1 0,0 0 0,0 1 0,-1 0 0,1 1 0,0 0 0,23 11 0,-20-6 0,-1 1 0,0 0 0,-1 1 0,0 1 0,0 0 0,-1 1 0,20 23 0,-25-26 0,-2 1 0,1-1 0,-1 1 0,-1 0 0,0 0 0,0 1 0,-1 0 0,0-1 0,-1 1 0,0 1 0,-1-1 0,2 21 0,-4-7-1365,0-2-5461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4:1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24575,'16'18'0,"-1"0"0,-1 1 0,-1 1 0,13 25 0,7 11 0,-28-50 0,-1-1 0,1 0 0,0 0 0,1 0 0,-1 0 0,1-1 0,0 0 0,0 0 0,0-1 0,1 0 0,-1 0 0,1 0 0,-1-1 0,1 0 0,0 0 0,13 1 0,-5-1 0,-1 0 0,1-2 0,0 1 0,-1-2 0,1 0 0,-1-1 0,20-5 0,-28 5 0,0-1 0,1-1 0,-1 1 0,0-1 0,-1 0 0,1 0 0,-1-1 0,0 0 0,0 0 0,0 0 0,-1 0 0,1-1 0,-1 0 0,5-11 0,-2 6 0,0 1 0,1 0 0,16-17 0,5 1 0,-19 15 0,2 1 0,-1 0 0,1 1 0,1 0 0,0 0 0,0 2 0,0 0 0,16-6 0,-15 9 0,1 1 0,0 1 0,1 0 0,-1 1 0,0 0 0,1 1 0,-1 1 0,0 1 0,0 0 0,0 1 0,0 0 0,0 1 0,-1 1 0,1 1 0,-1 0 0,0 0 0,-1 2 0,13 8 0,-20-11-6,-1 0-1,0 0 1,0 0-1,-1 1 1,1 0-1,-1 0 1,-1 0-1,1 0 1,-1 1-1,0-1 1,-1 1-1,1 0 1,-1 0-1,0 0 1,0 8-1,9 23-1254,-5-22-5565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24575,'2'0'0,"-1"0"0,0 1 0,0-1 0,0 1 0,0 0 0,1-1 0,-1 1 0,0 0 0,0-1 0,0 1 0,0 0 0,-1 0 0,1 0 0,0 0 0,0 0 0,0 0 0,-1 0 0,1 0 0,-1 0 0,1 1 0,-1-1 0,1 0 0,-1 0 0,0 0 0,1 1 0,-1-1 0,0 2 0,6 41 0,-6-39 0,2 330 0,-4-200 0,5-155 0,0 0 0,1 0 0,1 0 0,1 1 0,1-1 0,0 2 0,20-36 0,14-3 0,-30 43 0,-1 0 0,17-28 0,-17 23 0,2 1 0,18-23 0,-17 24 0,-1 0 0,17-30 0,-10 11 0,30-40 0,13-23 0,-61 97 0,-1 0 0,1 0 0,1 0 0,-1 0 0,0 0 0,0 0 0,1 0 0,-1 1 0,1-1 0,0 0 0,-1 1 0,1-1 0,0 1 0,0 0 0,0-1 0,0 1 0,4-1 0,-5 1 0,0 1 0,1 0 0,-1 1 0,0-1 0,1 0 0,-1 0 0,0 0 0,1 1 0,-1-1 0,0 1 0,0-1 0,0 1 0,1-1 0,-1 1 0,0 0 0,0-1 0,0 1 0,0 0 0,0 0 0,0 0 0,0 0 0,1 1 0,2 4 0,-1 0 0,1 0 0,-1 0 0,0 0 0,0 0 0,-1 1 0,0-1 0,0 1 0,0-1 0,1 11 0,5 70 0,10 174 0,-16-201 0,0-43 0,-1 0 0,-1 1 0,0-1 0,-1 1 0,-1-1 0,-1 0 0,-8 29 0,11-45 0,0 0 0,-1 1 0,1-1 0,-1 0 0,0 1 0,1-1 0,-1 0 0,0 0 0,0 0 0,0 1 0,0-1 0,0 0 0,0 0 0,0-1 0,0 1 0,-3 2 0,4-3 0,-1 0 0,1 0 0,-1 0 0,1-1 0,-1 1 0,0 0 0,1 0 0,-1 0 0,1 0 0,-1-1 0,1 1 0,-1 0 0,1 0 0,-1-1 0,1 1 0,0 0 0,-1-1 0,1 1 0,-1-1 0,1 1 0,0 0 0,-1-1 0,1 1 0,0-1 0,-1 1 0,1-1 0,0 0 0,-3-5 0,1 1 0,0 0 0,0-1 0,1 0 0,0 1 0,-1-10 0,1-4 0,2 1 0,0 0 0,1 0 0,1 0 0,0 0 0,2 1 0,0-1 0,1 1 0,0 0 0,2 1 0,0-1 0,0 1 0,21-26 0,-16 21 0,11-17 0,2 1 0,58-63 0,-60 71 0,15-16 0,-37 43 0,0 0 0,0 1 0,-1-1 0,1 1 0,1 0 0,-1 0 0,0-1 0,0 1 0,0 1 0,1-1 0,-1 0 0,0 1 0,1-1 0,-1 1 0,1-1 0,-1 1 0,1 0 0,-1 0 0,5 1 0,-5 0 0,0 0 0,1 1 0,-1-1 0,0 1 0,0-1 0,0 1 0,0 0 0,0 0 0,0 0 0,0 0 0,-1 0 0,1 0 0,-1 0 0,2 4 0,22 40 0,-19-33 0,8 18 0,-1 1 0,-2 0 0,-2 0 0,0 1 0,6 57 0,-12 156 0,-5-134 0,2-107 54,0-10-1473,0-4-5407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27 24575,'-12'0'0,"-4"-1"0,0 1 0,0 1 0,0 0 0,0 1 0,-29 8 0,40-8 0,1 0 0,0 0 0,-1 0 0,1 1 0,0-1 0,0 1 0,0 0 0,1 1 0,-1-1 0,1 0 0,0 1 0,0 0 0,0 0 0,0 0 0,1 0 0,-1 0 0,1 1 0,0-1 0,1 0 0,-1 1 0,1 0 0,0-1 0,0 1 0,-1 5 0,-10 67 0,3 1 0,2 82 0,7-149 0,0-1 0,0 0 0,2 1 0,-1-1 0,1 0 0,1 0 0,5 16 0,-6-24 0,-1 1 0,0-1 0,1 1 0,0-1 0,-1 0 0,1 0 0,0 1 0,0-1 0,0-1 0,1 1 0,-1 0 0,0 0 0,1-1 0,-1 0 0,1 1 0,-1-1 0,1 0 0,0 0 0,-1 0 0,1-1 0,0 1 0,0-1 0,-1 1 0,1-1 0,0 0 0,0 0 0,0 0 0,0 0 0,0-1 0,-1 1 0,1-1 0,4-1 0,-1 0 0,0 0 0,-1 0 0,1 0 0,-1-1 0,1 0 0,-1 0 0,0 0 0,0-1 0,-1 0 0,1 0 0,-1 0 0,1 0 0,-1-1 0,-1 1 0,1-1 0,5-10 0,2-6 0,0-2 0,14-45 0,8-17 0,-24 67 0,-1-1 0,-1 1 0,-1-2 0,-1 1 0,-1 0 0,3-23 0,-2-7 0,-3-63 0,-3 563 0,1-448-52,-1 0-1,1 0 1,0 0-1,0 1 1,0-1-1,0 0 1,1 0-1,-1 0 1,1 0-1,0 0 1,0 0-1,0 0 1,0 0-1,0 0 1,1-1-1,-1 1 1,1 0-1,0-1 1,0 1-1,-1-1 0,2 0 1,-1 0-1,0 1 1,0-1-1,4 2 1,11 2-6774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24575,'1'34'0,"0"-10"0,-2 0 0,0 0 0,-7 37 0,7-54 0,-1 0 0,0 0 0,-1 0 0,0 0 0,0-1 0,0 1 0,-1-1 0,0 0 0,0 0 0,0 0 0,-1-1 0,0 0 0,0 1 0,0-2 0,-1 1 0,-7 5 0,-128 67-1365,121-67-5461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24575,'0'4'0,"0"1"0,-1-1 0,0 1 0,0-1 0,0 1 0,-1-1 0,0 0 0,1 1 0,-2-1 0,1 0 0,-5 6 0,-38 43 0,5-5 0,31-37 0,0 0 0,0 0 0,-1-1 0,-13 10 0,11-10 0,0 1 0,1 0 0,-11 16 0,12-16 0,-1 0 0,0-1 0,0 0 0,-25 17 0,-1 0 0,-3 7-43,22-18-288,0-1 1,-1 0-1,-28 16 1,27-22-6496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24575,'2'8'0,"0"0"0,1 0 0,-1 0 0,1 0 0,6 10 0,-2-2 0,71 181 0,-63-156 0,-1 0 0,8 45 0,16 49 0,10 55-1365,-41-175-5461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24575,'-5'0'0,"0"1"0,0 0 0,0 0 0,1 0 0,-1 1 0,0 0 0,0 0 0,1 0 0,-1 0 0,1 1 0,0 0 0,0-1 0,-4 5 0,-52 52 0,36-35 0,-19 32 0,6-5 0,31-44 0,0 1 0,1 0 0,0 0 0,0 1 0,1-1 0,0 1 0,-4 13 0,-15 71 0,13-50 0,3-3 0,2 1 0,2-1 0,2 1 0,4 58 0,0 1 0,-2-85 0,0 0 0,1 0 0,1 0 0,0 0 0,1-1 0,8 19 0,41 81 0,-34-77 0,-9-20-1365,0-3-5461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77 24575,'0'4'0,"-1"1"0,-1-1 0,1 1 0,-1-1 0,0 0 0,0 0 0,0 0 0,0 0 0,-1 0 0,1 0 0,-1 0 0,0-1 0,0 1 0,0-1 0,-1 0 0,-5 4 0,-68 48 0,65-47 0,-67 46 0,52-34 0,0-1 0,-44 22 0,16-10 0,52-29 0,0 0 0,0 0 0,-1 0 0,1-1 0,0 1 0,-1-1 0,1 0 0,-1 0 0,1 0 0,-1 0 0,0-1 0,1 1 0,-1-1 0,0 0 0,1 0 0,-1-1 0,0 1 0,1-1 0,-1 1 0,-4-3 0,5 2 0,1-1 0,-1 0 0,0 0 0,1 0 0,0-1 0,-1 1 0,1-1 0,0 1 0,0-1 0,1 1 0,-1-1 0,0 0 0,1 0 0,0 0 0,-1 0 0,1 0 0,1 0 0,-1 0 0,0-1 0,1 1 0,-1 0 0,1-6 0,-2-46 0,8-107 0,-5 157 0,-1 0 0,1 0 0,0 0 0,1 1 0,-1-1 0,1 0 0,0 1 0,0-1 0,0 1 0,1 0 0,-1 0 0,1 0 0,0 0 0,0 0 0,1 0 0,-1 1 0,1 0 0,0 0 0,0 0 0,0 0 0,0 0 0,0 1 0,0-1 0,9-2 0,-9 4 0,0 0 0,0 0 0,0 1 0,0-1 0,1 1 0,-1 0 0,0 0 0,0 0 0,0 1 0,1 0 0,-1-1 0,0 1 0,0 1 0,0-1 0,0 1 0,0-1 0,-1 1 0,1 0 0,0 0 0,-1 1 0,0-1 0,1 1 0,-1 0 0,0 0 0,0 0 0,0 0 0,-1 0 0,4 7 0,53 94 0,-51-88 0,-1 0 0,-1 1 0,0 0 0,-1 1 0,-1-1 0,0 1 0,-2-1 0,1 36 0,0-26 0,8 52 0,-6-53 0,3 55 0,-8-29-1365,0-29-5461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24575,'4'0'0,"-1"0"0,1 0 0,-1 1 0,1 0 0,-1-1 0,1 1 0,-1 1 0,0-1 0,1 0 0,-1 1 0,0-1 0,0 1 0,0 0 0,0 0 0,-1 0 0,1 1 0,0-1 0,2 4 0,3 4 0,-1 0 0,0 1 0,10 20 0,10 15 0,-12-20 0,0 0 0,-2 2 0,-1-1 0,-1 1 0,-1 1 0,-2 0 0,7 40 0,-13-61 0,4 32 0,-2 1 0,-1 0 0,-5 80 0,-1-29 0,3-79 0,-1 0 0,-1-1 0,0 1 0,-1 0 0,-1-1 0,0 0 0,0 0 0,-8 15 0,-9 11 0,-28 40 0,8-13 0,-76 109 0,92-147-1365,13-17-5461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24575,'5'0'0,"5"0"0,7 0 0,4 0 0,-2 5 0,1 1 0,2 0 0,1-1 0,1-2 0,2-1 0,0 4 0,0 0 0,1 0 0,0-2 0,-5-1-8191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2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24575,'1'1'0,"-1"0"0,1 0 0,-1 0 0,1 0 0,-1 1 0,1-1 0,0 0 0,0 0 0,-1 0 0,1-1 0,0 1 0,0 0 0,0 0 0,0 0 0,0-1 0,0 1 0,0 0 0,0-1 0,0 1 0,1-1 0,-1 1 0,0-1 0,0 0 0,0 1 0,1-1 0,-1 0 0,2 0 0,41 5 0,-39-5 0,213 2 61,-115-3-1487,-80 1-5400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57 24575,'-19'-1'0,"0"1"0,-1 1 0,1 1 0,0 1 0,-37 10 0,51-11 0,0 0 0,0 1 0,0-1 0,0 1 0,0 0 0,1 0 0,-1 0 0,1 1 0,0 0 0,0 0 0,0 0 0,1 0 0,-1 0 0,1 1 0,0 0 0,0-1 0,1 1 0,-1 0 0,1 1 0,0-1 0,1 0 0,-1 0 0,1 1 0,0-1 0,0 10 0,-1-1 0,1 0 0,0 1 0,1-1 0,1 1 0,1-1 0,0 0 0,5 21 0,-5-31 0,-1 1 0,1-1 0,0 0 0,0 0 0,0 0 0,1 0 0,0 0 0,-1 0 0,1-1 0,1 1 0,-1-1 0,0 0 0,1 0 0,0 0 0,-1 0 0,1-1 0,0 0 0,0 1 0,1-2 0,-1 1 0,0 0 0,1-1 0,-1 0 0,1 0 0,-1 0 0,9 0 0,-1 0 0,1 0 0,-1-1 0,1-1 0,-1 0 0,0 0 0,1-2 0,-1 1 0,0-2 0,0 1 0,-1-2 0,1 1 0,-1-2 0,0 0 0,0 0 0,11-9 0,-14 9 0,0-1 0,-1 0 0,1-1 0,-2 0 0,1 0 0,-1-1 0,0 1 0,-1-1 0,0 0 0,0-1 0,-1 1 0,-1-1 0,1 0 0,-1 0 0,-1 0 0,0-1 0,-1 1 0,1-16 0,-1 13 0,0-1 0,-2 1 0,1-1 0,-2 0 0,-4-20 0,5 31 0,0-1 0,0 1 0,-1 0 0,1 0 0,-1 0 0,0 0 0,0 0 0,0 0 0,0 1 0,0-1 0,-1 1 0,1-1 0,-1 1 0,0 0 0,1 0 0,-1 0 0,0 0 0,0 1 0,0-1 0,-1 1 0,1 0 0,0 0 0,0 0 0,-1 0 0,1 0 0,-1 1 0,-3-1 0,-17 0-1365,1 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24575,'21'55'0,"-15"-2"0,-2 1 0,-6 100 0,-1-46 0,4-57 0,0-12 0,-1 0 0,-3 0 0,-11 68 0,8-79 0,-2 49 0,6-49 0,-10 51 0,11-77-96,-5 21 324,3-15-493,2-9-967,0-9-5594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24575,'18'0'0,"0"1"0,0 1 0,0 1 0,-1 1 0,29 9 0,-36-10 0,-1 1 0,1 0 0,-1 1 0,0 0 0,0 0 0,-1 1 0,1 0 0,-1 0 0,-1 1 0,1 0 0,8 11 0,-13-14 0,-1 0 0,1 0 0,-1 1 0,1-1 0,-1 1 0,-1-1 0,1 1 0,-1-1 0,1 1 0,-1 0 0,-1 0 0,1 0 0,-1-1 0,1 1 0,-2 0 0,1 0 0,0 0 0,-1 0 0,0 0 0,0-1 0,0 1 0,-1 0 0,0-1 0,-3 8 0,1-5 0,-1 0 0,1 0 0,-1 0 0,0-1 0,-1 0 0,0 0 0,0 0 0,0-1 0,-1 0 0,1 0 0,-1 0 0,0-1 0,-13 6 0,2-3 0,0 0 0,0-1 0,-1-1 0,0-1 0,0 0 0,0-2 0,0 0 0,0-1 0,-29-2 0,45 1-105,0-1 0,1 1 0,-1-1 0,0 0 0,0 0 0,0 0 0,1 0 0,-1 0 0,1 0 0,-1-1 0,1 0 0,-4-2 0,-5-8-6721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4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24575,'1'7'0,"-1"1"0,0 0 0,-1 0 0,0 0 0,0 0 0,0-1 0,-1 1 0,0 0 0,-1-1 0,1 1 0,-1-1 0,-1 0 0,0 0 0,0 0 0,0-1 0,0 1 0,-1-1 0,0 0 0,-1-1 0,1 1 0,-1-1 0,0 0 0,-11 7 0,-48 31 0,-3-1 0,-85 36 0,117-63 0,-39 21 0,49-24 0,0 0 0,-1-1 0,-1-2 0,0-1 0,0-1 0,0-1 0,-33 2 0,58-8 0,0 0 0,0 1 0,0-1 0,0 0 0,0-1 0,0 1 0,0 0 0,0-1 0,0 0 0,0 1 0,0-1 0,1 0 0,-1-1 0,0 1 0,0 0 0,1-1 0,-1 0 0,1 1 0,0-1 0,-1 0 0,1 0 0,0-1 0,0 1 0,0 0 0,-2-4 0,-1-3 0,1-1 0,0 1 0,1-1 0,0 0 0,0 0 0,-1-14 0,-2-14 0,3 0 0,1-1 0,2 1 0,5-46 0,-5 81 0,0-1 0,1 0 0,-1 1 0,1-1 0,0 1 0,0-1 0,0 1 0,1-1 0,-1 1 0,1 0 0,0 0 0,-1-1 0,2 1 0,-1 1 0,0-1 0,0 0 0,1 0 0,0 1 0,-1-1 0,1 1 0,0 0 0,0 0 0,1 0 0,-1 0 0,0 1 0,0-1 0,1 1 0,4-1 0,-2 1 0,-1 0 0,1 1 0,0 0 0,0 0 0,0 0 0,0 1 0,-1-1 0,1 1 0,0 1 0,-1-1 0,1 1 0,-1 0 0,1 1 0,-1-1 0,0 1 0,0 0 0,5 4 0,4 4 0,-2 1 0,0 0 0,0 0 0,-1 1 0,15 24 0,-12-17 0,0-1 0,18 17 0,12 21 0,-6-6 0,-19-27 0,-2 2 0,0 0 0,-2 1 0,-1 0 0,11 33 0,-8-23 0,-4 3-1365,-10-20-5461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24575,'5'1'0,"0"0"0,-1 1 0,1-1 0,-1 1 0,1 0 0,-1 0 0,0 1 0,7 5 0,10 4 0,-2-3 0,0-2 0,1 0 0,0-1 0,0-2 0,1 0 0,23 2 0,126-2 0,-120-5 0,-45 1-65,0 1 0,-1-1 0,1 0 0,0 0 0,0-1 0,-1 0 0,1 0 0,-1 0 0,1 0 0,-1 0 0,1-1 0,-1 0 0,0 0 0,0 0 0,0-1 0,0 1 0,0-1 0,0 0 0,-1 0 0,6-6 0,-1-6-6761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24575,'0'979'-1365,"0"-956"-5461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24575,'5'0'0,"1"4"0,-1 6 0,0 6 0,-2 5 0,-1 3 0,-1 2 0,-1 1 0,1 0 0,-2 1 0,1 0 0,0-5-8191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24575,'0'-5'0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24575,'2'0'0,"-1"0"0,0 1 0,0-1 0,0 1 0,0 0 0,1-1 0,-1 1 0,0 0 0,0-1 0,0 1 0,0 0 0,-1 0 0,1 0 0,0 0 0,0 0 0,0 0 0,-1 0 0,1 0 0,-1 0 0,1 1 0,-1-1 0,1 0 0,-1 0 0,1 0 0,-1 1 0,0-1 0,0 2 0,6 41 0,-6-39 0,4 69 0,-8 120 0,2-184 0,1 0 0,-1 0 0,-1-1 0,0 0 0,-7 19 0,8-33 0,0 0 0,1 0 0,0 0 0,0 0 0,1 0 0,-1-8 0,3-10 0,1 1 0,0 0 0,2 0 0,1 0 0,0 1 0,2 0 0,0 0 0,16-27 0,-18 38 0,1 0 0,0 1 0,0 0 0,1 0 0,13-11 0,12-15 0,-29 31 0,-1-1 0,1 1 0,0 0 0,0 0 0,1 0 0,-1 1 0,1 0 0,9-6 0,-13 9 0,1-1 0,0 1 0,-1 0 0,1 0 0,0-1 0,0 1 0,-1 0 0,1 0 0,0 1 0,-1-1 0,1 0 0,0 1 0,-1-1 0,1 1 0,-1-1 0,1 1 0,-1-1 0,1 1 0,-1 0 0,1 0 0,-1 0 0,1 0 0,-1 0 0,0 0 0,0 0 0,0 1 0,1-1 0,-1 0 0,0 1 0,-1-1 0,1 1 0,0-1 0,0 1 0,0 1 0,3 5 0,0 0 0,-1 1 0,0-1 0,-1 1 0,0-1 0,0 1 0,0 0 0,-1 15 0,-3 80 0,-1-46 0,2 128 0,1-197 0,-1 1 0,1 0 0,0 0 0,0 0 0,1 0 0,0 1 0,0-1 0,1 0 0,1 1 0,0-1 0,0 1 0,1 0 0,0 0 0,0 0 0,6-8 0,10-10 0,-16 20 0,1 0 0,0 1 0,0-1 0,1 1 0,-1 0 0,1 1 0,0-1 0,1 1 0,-1 0 0,1 1 0,13-7 0,-7 5 0,1 1 0,-1 1 0,1 0 0,0 1 0,19-2 0,-30 5 0,0 0 0,0-1 0,0 1 0,0 1 0,-1-1 0,1 0 0,0 1 0,0-1 0,0 1 0,0 0 0,0 0 0,-1 0 0,1 0 0,0 1 0,-1-1 0,1 1 0,-1-1 0,0 1 0,1 0 0,-1 0 0,0 0 0,0 0 0,0 1 0,0-1 0,-1 0 0,1 1 0,-1-1 0,1 1 0,-1 0 0,0-1 0,0 1 0,1 5 0,7 22-195,-2 0 0,-1 0 0,-1 1 0,-2 0 0,-1 0 0,-3 44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24575,'-7'0'0,"-1"0"0,1 1 0,-1 0 0,1 0 0,-1 1 0,1 0 0,0 0 0,-1 0 0,1 1 0,0 1 0,1-1 0,-1 1 0,1 0 0,-1 0 0,1 1 0,1 0 0,-6 5 0,4-2 0,1-1 0,1 1 0,-1 0 0,2 0 0,-1 0 0,1 1 0,0 0 0,1 0 0,0 0 0,0 0 0,1 0 0,0 1 0,0 12 0,1-19 0,1 0 0,-1 0 0,1 0 0,0-1 0,0 1 0,1 0 0,-1 0 0,0 0 0,1 0 0,0-1 0,0 1 0,0 0 0,0-1 0,0 1 0,0-1 0,1 1 0,-1-1 0,1 1 0,0-1 0,-1 0 0,1 0 0,0 0 0,0 0 0,1 0 0,-1 0 0,0-1 0,1 1 0,-1-1 0,4 2 0,1 0 0,1-1 0,-1 0 0,1-1 0,0 0 0,0 0 0,0 0 0,0-1 0,0 0 0,13-3 0,-16 3 0,1-1 0,-1 0 0,1-1 0,-1 1 0,0-1 0,0 0 0,1 0 0,-1-1 0,-1 0 0,1 0 0,0 0 0,-1 0 0,0-1 0,1 1 0,-1-1 0,-1 0 0,1 0 0,0-1 0,-1 1 0,0-1 0,0 0 0,-1 0 0,3-5 0,2-10 0,0 0 0,-2 0 0,0 0 0,3-36 0,0 29 0,-8 27 0,1 0 0,-1 0 0,0 0 0,1 0 0,-1-1 0,0 1 0,1 0 0,-1 0 0,0 0 0,1 0 0,-1 0 0,0 0 0,1 0 0,-1 0 0,0 0 0,0 0 0,1 0 0,-1 0 0,0 0 0,1 1 0,-1-1 0,0 0 0,1 0 0,-1 0 0,0 0 0,0 0 0,1 1 0,-1-1 0,0 0 0,0 0 0,1 1 0,-1-1 0,0 0 0,0 0 0,0 1 0,1-1 0,-1 0 0,0 0 0,0 1 0,23 50 0,-15-32 0,12 45 18,-19-56-125,0 0 1,1 0-1,0-1 1,1 1 0,-1-1-1,1 0 1,1 0 0,-1 0-1,1 0 1,1 0 0,-1-1-1,10 11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24575,'4'6'0,"0"1"0,0 0 0,-1 0 0,0 0 0,0 0 0,-1 0 0,0 1 0,0-1 0,-1 1 0,0-1 0,0 12 0,7 31 0,-3-25 0,-1 0 0,-1 0 0,-1 46 0,-2-43 0,2-1 0,8 50 0,0-12 0,-3-1 0,-3 2 0,-6 112 0,-1-48 0,3 77-1365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56 24575,'-21'0'0,"9"-1"0,0 1 0,1 0 0,-1 1 0,0 0 0,0 1 0,-15 5 0,23-6 0,0 1 0,0 0 0,1 1 0,-1-1 0,0 1 0,1-1 0,0 1 0,0 0 0,-1 1 0,2-1 0,-1 0 0,0 1 0,1-1 0,0 1 0,-1 0 0,2 0 0,-1 0 0,0 0 0,1 0 0,0 0 0,-1 6 0,-1 2 0,0-1 0,1 1 0,1 0 0,0 0 0,1 0 0,0 0 0,1 0 0,0 0 0,1 0 0,0 0 0,7 21 0,-6-28 0,-1 1 0,1 0 0,-1-1 0,1 0 0,1 0 0,-1 0 0,1 0 0,0 0 0,0 0 0,1-1 0,-1 0 0,1 0 0,0 0 0,0-1 0,0 1 0,0-1 0,1-1 0,-1 1 0,1-1 0,0 0 0,0 0 0,0 0 0,0-1 0,10 1 0,-7 0 0,0-1 0,1-1 0,-1 0 0,0 0 0,0-1 0,1 0 0,-1-1 0,0 1 0,0-2 0,0 1 0,0-2 0,-1 1 0,1-1 0,-1 0 0,0-1 0,0 0 0,0 0 0,-1-1 0,0 1 0,0-2 0,0 1 0,-1-1 0,7-8 0,-7 9 0,0-1 0,-1 0 0,0 0 0,0 0 0,0 0 0,-1-1 0,0 0 0,0 0 0,-1 0 0,0 0 0,0 0 0,-1-1 0,0 1 0,-1-1 0,0 0 0,0 1 0,-1-15 0,0 22 0,1-12 0,-1 0 0,-1 0 0,0 0 0,-1 1 0,-5-23 0,5 31 0,1 1 0,-1-1 0,1 1 0,-1 0 0,0 0 0,-1 0 0,1 0 0,0 0 0,-1 0 0,0 0 0,0 1 0,1-1 0,-2 1 0,1 0 0,0 0 0,0 0 0,-1 1 0,1-1 0,0 1 0,-1-1 0,0 1 0,1 0 0,-1 1 0,-5-2 0,-15 0-115,0 0 0,-35 3 0,38 0-905,-3 0-5806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24575,'1'16'0,"1"1"0,1-1 0,4 18 0,6 40 0,-11-17 0,0-11 0,10 66 0,-7-77 0,-2 0 0,-2 46 0,-1-49 0,0-1 0,2 0 0,8 41 0,0-6 0,-4 1 0,-4 116 0,-3-154 0,1-39-273,-1 0 0,0 1 0,-1-1 0,-5-14 0,1 5-6553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6:3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 24575,'37'-1'0,"-15"0"0,0 1 0,0 1 0,0 0 0,0 2 0,30 7 0,-47-8 0,1 0 0,-1 0 0,0 1 0,0-1 0,0 1 0,0 0 0,-1 0 0,1 1 0,-1-1 0,1 1 0,-1 0 0,-1 1 0,1-1 0,0 0 0,-1 1 0,0 0 0,0 0 0,-1 0 0,1 0 0,-1 0 0,0 1 0,0-1 0,-1 1 0,0-1 0,0 1 0,1 6 0,-1-7 0,0 1 0,0-1 0,-1 1 0,1-1 0,-1 1 0,0-1 0,-1 1 0,0 0 0,1-1 0,-2 1 0,1-1 0,-1 0 0,1 1 0,-2-1 0,1 0 0,0 0 0,-1 0 0,0 0 0,0-1 0,-1 1 0,1-1 0,-1 0 0,0 0 0,0 0 0,0 0 0,-1-1 0,1 0 0,-1 0 0,0 0 0,0 0 0,0-1 0,0 0 0,-6 3 0,-17 4 0,-1-2 0,1 0 0,-1-2 0,0 0 0,0-3 0,-1 0 0,1-2 0,-51-6 0,59 2-1365,4-2-5461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071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763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0287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095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70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52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3825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760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323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096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022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43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12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378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3738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113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478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133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614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03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28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502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590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9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1/25/2023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1.tif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tif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tif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.tif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2.png"/><Relationship Id="rId9" Type="http://schemas.openxmlformats.org/officeDocument/2006/relationships/image" Target="../media/image3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tif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hyperlink" Target="https://arxiv.org/abs/2006.1653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203.01665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1.tif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0.png"/><Relationship Id="rId63" Type="http://schemas.openxmlformats.org/officeDocument/2006/relationships/customXml" Target="../ink/ink31.xml"/><Relationship Id="rId84" Type="http://schemas.openxmlformats.org/officeDocument/2006/relationships/image" Target="../media/image51.png"/><Relationship Id="rId138" Type="http://schemas.openxmlformats.org/officeDocument/2006/relationships/image" Target="../media/image78.png"/><Relationship Id="rId159" Type="http://schemas.openxmlformats.org/officeDocument/2006/relationships/customXml" Target="../ink/ink79.xml"/><Relationship Id="rId170" Type="http://schemas.openxmlformats.org/officeDocument/2006/relationships/image" Target="../media/image94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3.png"/><Relationship Id="rId53" Type="http://schemas.openxmlformats.org/officeDocument/2006/relationships/customXml" Target="../ink/ink26.xml"/><Relationship Id="rId74" Type="http://schemas.openxmlformats.org/officeDocument/2006/relationships/image" Target="../media/image46.png"/><Relationship Id="rId128" Type="http://schemas.openxmlformats.org/officeDocument/2006/relationships/image" Target="../media/image73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0" Type="http://schemas.openxmlformats.org/officeDocument/2006/relationships/image" Target="../media/image54.png"/><Relationship Id="rId95" Type="http://schemas.openxmlformats.org/officeDocument/2006/relationships/customXml" Target="../ink/ink47.xml"/><Relationship Id="rId160" Type="http://schemas.openxmlformats.org/officeDocument/2006/relationships/image" Target="../media/image89.png"/><Relationship Id="rId165" Type="http://schemas.openxmlformats.org/officeDocument/2006/relationships/customXml" Target="../ink/ink82.xml"/><Relationship Id="rId181" Type="http://schemas.openxmlformats.org/officeDocument/2006/relationships/customXml" Target="../ink/ink90.xml"/><Relationship Id="rId186" Type="http://schemas.openxmlformats.org/officeDocument/2006/relationships/image" Target="../media/image102.png"/><Relationship Id="rId216" Type="http://schemas.openxmlformats.org/officeDocument/2006/relationships/customXml" Target="../ink/ink108.xml"/><Relationship Id="rId211" Type="http://schemas.openxmlformats.org/officeDocument/2006/relationships/customXml" Target="../ink/ink105.xml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3.png"/><Relationship Id="rId64" Type="http://schemas.openxmlformats.org/officeDocument/2006/relationships/image" Target="../media/image41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8.png"/><Relationship Id="rId134" Type="http://schemas.openxmlformats.org/officeDocument/2006/relationships/image" Target="../media/image76.png"/><Relationship Id="rId139" Type="http://schemas.openxmlformats.org/officeDocument/2006/relationships/customXml" Target="../ink/ink69.xml"/><Relationship Id="rId80" Type="http://schemas.openxmlformats.org/officeDocument/2006/relationships/image" Target="../media/image49.png"/><Relationship Id="rId85" Type="http://schemas.openxmlformats.org/officeDocument/2006/relationships/customXml" Target="../ink/ink42.xml"/><Relationship Id="rId150" Type="http://schemas.openxmlformats.org/officeDocument/2006/relationships/image" Target="../media/image84.png"/><Relationship Id="rId155" Type="http://schemas.openxmlformats.org/officeDocument/2006/relationships/customXml" Target="../ink/ink77.xml"/><Relationship Id="rId171" Type="http://schemas.openxmlformats.org/officeDocument/2006/relationships/customXml" Target="../ink/ink85.xml"/><Relationship Id="rId176" Type="http://schemas.openxmlformats.org/officeDocument/2006/relationships/image" Target="../media/image97.png"/><Relationship Id="rId192" Type="http://schemas.openxmlformats.org/officeDocument/2006/relationships/image" Target="../media/image105.png"/><Relationship Id="rId197" Type="http://schemas.openxmlformats.org/officeDocument/2006/relationships/customXml" Target="../ink/ink98.xml"/><Relationship Id="rId206" Type="http://schemas.openxmlformats.org/officeDocument/2006/relationships/image" Target="../media/image112.png"/><Relationship Id="rId201" Type="http://schemas.openxmlformats.org/officeDocument/2006/relationships/customXml" Target="../ink/ink100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3.png"/><Relationship Id="rId124" Type="http://schemas.openxmlformats.org/officeDocument/2006/relationships/image" Target="../media/image71.png"/><Relationship Id="rId129" Type="http://schemas.openxmlformats.org/officeDocument/2006/relationships/customXml" Target="../ink/ink64.xml"/><Relationship Id="rId54" Type="http://schemas.openxmlformats.org/officeDocument/2006/relationships/image" Target="../media/image36.png"/><Relationship Id="rId70" Type="http://schemas.openxmlformats.org/officeDocument/2006/relationships/image" Target="../media/image44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7.png"/><Relationship Id="rId140" Type="http://schemas.openxmlformats.org/officeDocument/2006/relationships/image" Target="../media/image79.png"/><Relationship Id="rId145" Type="http://schemas.openxmlformats.org/officeDocument/2006/relationships/customXml" Target="../ink/ink72.xml"/><Relationship Id="rId161" Type="http://schemas.openxmlformats.org/officeDocument/2006/relationships/customXml" Target="../ink/ink80.xml"/><Relationship Id="rId166" Type="http://schemas.openxmlformats.org/officeDocument/2006/relationships/image" Target="../media/image92.png"/><Relationship Id="rId182" Type="http://schemas.openxmlformats.org/officeDocument/2006/relationships/image" Target="../media/image100.png"/><Relationship Id="rId187" Type="http://schemas.openxmlformats.org/officeDocument/2006/relationships/customXml" Target="../ink/ink93.xml"/><Relationship Id="rId217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212" Type="http://schemas.openxmlformats.org/officeDocument/2006/relationships/image" Target="../media/image115.png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49" Type="http://schemas.openxmlformats.org/officeDocument/2006/relationships/customXml" Target="../ink/ink24.xml"/><Relationship Id="rId114" Type="http://schemas.openxmlformats.org/officeDocument/2006/relationships/image" Target="../media/image66.png"/><Relationship Id="rId119" Type="http://schemas.openxmlformats.org/officeDocument/2006/relationships/customXml" Target="../ink/ink59.xml"/><Relationship Id="rId44" Type="http://schemas.openxmlformats.org/officeDocument/2006/relationships/image" Target="../media/image31.png"/><Relationship Id="rId60" Type="http://schemas.openxmlformats.org/officeDocument/2006/relationships/image" Target="../media/image39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2.png"/><Relationship Id="rId130" Type="http://schemas.openxmlformats.org/officeDocument/2006/relationships/image" Target="../media/image74.png"/><Relationship Id="rId135" Type="http://schemas.openxmlformats.org/officeDocument/2006/relationships/customXml" Target="../ink/ink67.xml"/><Relationship Id="rId151" Type="http://schemas.openxmlformats.org/officeDocument/2006/relationships/customXml" Target="../ink/ink75.xml"/><Relationship Id="rId156" Type="http://schemas.openxmlformats.org/officeDocument/2006/relationships/image" Target="../media/image87.png"/><Relationship Id="rId177" Type="http://schemas.openxmlformats.org/officeDocument/2006/relationships/customXml" Target="../ink/ink88.xml"/><Relationship Id="rId198" Type="http://schemas.openxmlformats.org/officeDocument/2006/relationships/image" Target="../media/image108.png"/><Relationship Id="rId172" Type="http://schemas.openxmlformats.org/officeDocument/2006/relationships/image" Target="../media/image95.png"/><Relationship Id="rId193" Type="http://schemas.openxmlformats.org/officeDocument/2006/relationships/customXml" Target="../ink/ink96.xml"/><Relationship Id="rId202" Type="http://schemas.openxmlformats.org/officeDocument/2006/relationships/image" Target="../media/image110.png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4.png"/><Relationship Id="rId50" Type="http://schemas.openxmlformats.org/officeDocument/2006/relationships/image" Target="../media/image34.png"/><Relationship Id="rId55" Type="http://schemas.openxmlformats.org/officeDocument/2006/relationships/customXml" Target="../ink/ink27.xml"/><Relationship Id="rId76" Type="http://schemas.openxmlformats.org/officeDocument/2006/relationships/image" Target="../media/image47.png"/><Relationship Id="rId97" Type="http://schemas.openxmlformats.org/officeDocument/2006/relationships/customXml" Target="../ink/ink48.xml"/><Relationship Id="rId104" Type="http://schemas.openxmlformats.org/officeDocument/2006/relationships/image" Target="../media/image61.png"/><Relationship Id="rId120" Type="http://schemas.openxmlformats.org/officeDocument/2006/relationships/image" Target="../media/image69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82.png"/><Relationship Id="rId167" Type="http://schemas.openxmlformats.org/officeDocument/2006/relationships/customXml" Target="../ink/ink83.xml"/><Relationship Id="rId188" Type="http://schemas.openxmlformats.org/officeDocument/2006/relationships/image" Target="../media/image103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5.png"/><Relationship Id="rId162" Type="http://schemas.openxmlformats.org/officeDocument/2006/relationships/image" Target="../media/image90.png"/><Relationship Id="rId183" Type="http://schemas.openxmlformats.org/officeDocument/2006/relationships/customXml" Target="../ink/ink91.xml"/><Relationship Id="rId213" Type="http://schemas.openxmlformats.org/officeDocument/2006/relationships/customXml" Target="../ink/ink106.xml"/><Relationship Id="rId218" Type="http://schemas.openxmlformats.org/officeDocument/2006/relationships/customXml" Target="../ink/ink109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4.xml"/><Relationship Id="rId24" Type="http://schemas.openxmlformats.org/officeDocument/2006/relationships/image" Target="../media/image19.png"/><Relationship Id="rId40" Type="http://schemas.openxmlformats.org/officeDocument/2006/relationships/image" Target="../media/image29.png"/><Relationship Id="rId45" Type="http://schemas.openxmlformats.org/officeDocument/2006/relationships/customXml" Target="../ink/ink22.xml"/><Relationship Id="rId66" Type="http://schemas.openxmlformats.org/officeDocument/2006/relationships/image" Target="../media/image42.png"/><Relationship Id="rId87" Type="http://schemas.openxmlformats.org/officeDocument/2006/relationships/customXml" Target="../ink/ink43.xml"/><Relationship Id="rId110" Type="http://schemas.openxmlformats.org/officeDocument/2006/relationships/image" Target="../media/image64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7.png"/><Relationship Id="rId157" Type="http://schemas.openxmlformats.org/officeDocument/2006/relationships/customXml" Target="../ink/ink78.xml"/><Relationship Id="rId178" Type="http://schemas.openxmlformats.org/officeDocument/2006/relationships/image" Target="../media/image98.png"/><Relationship Id="rId61" Type="http://schemas.openxmlformats.org/officeDocument/2006/relationships/customXml" Target="../ink/ink30.xml"/><Relationship Id="rId82" Type="http://schemas.openxmlformats.org/officeDocument/2006/relationships/image" Target="../media/image50.png"/><Relationship Id="rId152" Type="http://schemas.openxmlformats.org/officeDocument/2006/relationships/image" Target="../media/image85.png"/><Relationship Id="rId173" Type="http://schemas.openxmlformats.org/officeDocument/2006/relationships/customXml" Target="../ink/ink86.xml"/><Relationship Id="rId194" Type="http://schemas.openxmlformats.org/officeDocument/2006/relationships/image" Target="../media/image106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208" Type="http://schemas.openxmlformats.org/officeDocument/2006/relationships/image" Target="../media/image113.png"/><Relationship Id="rId19" Type="http://schemas.openxmlformats.org/officeDocument/2006/relationships/customXml" Target="../ink/ink9.xml"/><Relationship Id="rId14" Type="http://schemas.openxmlformats.org/officeDocument/2006/relationships/image" Target="../media/image14.png"/><Relationship Id="rId30" Type="http://schemas.openxmlformats.org/officeDocument/2006/relationships/image" Target="../media/image22.png"/><Relationship Id="rId35" Type="http://schemas.openxmlformats.org/officeDocument/2006/relationships/customXml" Target="../ink/ink17.xml"/><Relationship Id="rId56" Type="http://schemas.openxmlformats.org/officeDocument/2006/relationships/image" Target="../media/image37.png"/><Relationship Id="rId77" Type="http://schemas.openxmlformats.org/officeDocument/2006/relationships/customXml" Target="../ink/ink38.xml"/><Relationship Id="rId100" Type="http://schemas.openxmlformats.org/officeDocument/2006/relationships/image" Target="../media/image59.png"/><Relationship Id="rId105" Type="http://schemas.openxmlformats.org/officeDocument/2006/relationships/customXml" Target="../ink/ink52.xml"/><Relationship Id="rId126" Type="http://schemas.openxmlformats.org/officeDocument/2006/relationships/image" Target="../media/image72.png"/><Relationship Id="rId147" Type="http://schemas.openxmlformats.org/officeDocument/2006/relationships/customXml" Target="../ink/ink73.xml"/><Relationship Id="rId168" Type="http://schemas.openxmlformats.org/officeDocument/2006/relationships/image" Target="../media/image93.png"/><Relationship Id="rId8" Type="http://schemas.openxmlformats.org/officeDocument/2006/relationships/image" Target="../media/image11.png"/><Relationship Id="rId51" Type="http://schemas.openxmlformats.org/officeDocument/2006/relationships/customXml" Target="../ink/ink25.xml"/><Relationship Id="rId72" Type="http://schemas.openxmlformats.org/officeDocument/2006/relationships/image" Target="../media/image45.png"/><Relationship Id="rId93" Type="http://schemas.openxmlformats.org/officeDocument/2006/relationships/customXml" Target="../ink/ink46.xml"/><Relationship Id="rId98" Type="http://schemas.openxmlformats.org/officeDocument/2006/relationships/image" Target="../media/image58.png"/><Relationship Id="rId121" Type="http://schemas.openxmlformats.org/officeDocument/2006/relationships/customXml" Target="../ink/ink60.xml"/><Relationship Id="rId142" Type="http://schemas.openxmlformats.org/officeDocument/2006/relationships/image" Target="../media/image80.png"/><Relationship Id="rId163" Type="http://schemas.openxmlformats.org/officeDocument/2006/relationships/customXml" Target="../ink/ink81.xml"/><Relationship Id="rId184" Type="http://schemas.openxmlformats.org/officeDocument/2006/relationships/image" Target="../media/image101.png"/><Relationship Id="rId189" Type="http://schemas.openxmlformats.org/officeDocument/2006/relationships/customXml" Target="../ink/ink94.xml"/><Relationship Id="rId219" Type="http://schemas.openxmlformats.org/officeDocument/2006/relationships/image" Target="../media/image118.png"/><Relationship Id="rId3" Type="http://schemas.openxmlformats.org/officeDocument/2006/relationships/image" Target="../media/image1.tif"/><Relationship Id="rId214" Type="http://schemas.openxmlformats.org/officeDocument/2006/relationships/image" Target="../media/image116.png"/><Relationship Id="rId25" Type="http://schemas.openxmlformats.org/officeDocument/2006/relationships/customXml" Target="../ink/ink12.xml"/><Relationship Id="rId46" Type="http://schemas.openxmlformats.org/officeDocument/2006/relationships/image" Target="../media/image32.png"/><Relationship Id="rId67" Type="http://schemas.openxmlformats.org/officeDocument/2006/relationships/customXml" Target="../ink/ink33.xml"/><Relationship Id="rId116" Type="http://schemas.openxmlformats.org/officeDocument/2006/relationships/image" Target="../media/image67.png"/><Relationship Id="rId137" Type="http://schemas.openxmlformats.org/officeDocument/2006/relationships/customXml" Target="../ink/ink68.xml"/><Relationship Id="rId158" Type="http://schemas.openxmlformats.org/officeDocument/2006/relationships/image" Target="../media/image88.png"/><Relationship Id="rId20" Type="http://schemas.openxmlformats.org/officeDocument/2006/relationships/image" Target="../media/image17.png"/><Relationship Id="rId41" Type="http://schemas.openxmlformats.org/officeDocument/2006/relationships/customXml" Target="../ink/ink20.xml"/><Relationship Id="rId62" Type="http://schemas.openxmlformats.org/officeDocument/2006/relationships/image" Target="../media/image40.png"/><Relationship Id="rId83" Type="http://schemas.openxmlformats.org/officeDocument/2006/relationships/customXml" Target="../ink/ink41.xml"/><Relationship Id="rId88" Type="http://schemas.openxmlformats.org/officeDocument/2006/relationships/image" Target="../media/image53.png"/><Relationship Id="rId111" Type="http://schemas.openxmlformats.org/officeDocument/2006/relationships/customXml" Target="../ink/ink55.xml"/><Relationship Id="rId132" Type="http://schemas.openxmlformats.org/officeDocument/2006/relationships/image" Target="../media/image75.png"/><Relationship Id="rId153" Type="http://schemas.openxmlformats.org/officeDocument/2006/relationships/customXml" Target="../ink/ink76.xml"/><Relationship Id="rId174" Type="http://schemas.openxmlformats.org/officeDocument/2006/relationships/image" Target="../media/image96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104.png"/><Relationship Id="rId204" Type="http://schemas.openxmlformats.org/officeDocument/2006/relationships/image" Target="../media/image111.png"/><Relationship Id="rId15" Type="http://schemas.openxmlformats.org/officeDocument/2006/relationships/customXml" Target="../ink/ink7.xml"/><Relationship Id="rId36" Type="http://schemas.openxmlformats.org/officeDocument/2006/relationships/image" Target="../media/image25.png"/><Relationship Id="rId57" Type="http://schemas.openxmlformats.org/officeDocument/2006/relationships/customXml" Target="../ink/ink28.xml"/><Relationship Id="rId106" Type="http://schemas.openxmlformats.org/officeDocument/2006/relationships/image" Target="../media/image62.png"/><Relationship Id="rId127" Type="http://schemas.openxmlformats.org/officeDocument/2006/relationships/customXml" Target="../ink/ink63.xml"/><Relationship Id="rId10" Type="http://schemas.openxmlformats.org/officeDocument/2006/relationships/image" Target="../media/image12.png"/><Relationship Id="rId31" Type="http://schemas.openxmlformats.org/officeDocument/2006/relationships/customXml" Target="../ink/ink15.xml"/><Relationship Id="rId52" Type="http://schemas.openxmlformats.org/officeDocument/2006/relationships/image" Target="../media/image35.png"/><Relationship Id="rId73" Type="http://schemas.openxmlformats.org/officeDocument/2006/relationships/customXml" Target="../ink/ink36.xml"/><Relationship Id="rId78" Type="http://schemas.openxmlformats.org/officeDocument/2006/relationships/image" Target="../media/image48.png"/><Relationship Id="rId94" Type="http://schemas.openxmlformats.org/officeDocument/2006/relationships/image" Target="../media/image56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0.png"/><Relationship Id="rId143" Type="http://schemas.openxmlformats.org/officeDocument/2006/relationships/customXml" Target="../ink/ink71.xml"/><Relationship Id="rId148" Type="http://schemas.openxmlformats.org/officeDocument/2006/relationships/image" Target="../media/image83.png"/><Relationship Id="rId164" Type="http://schemas.openxmlformats.org/officeDocument/2006/relationships/image" Target="../media/image91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80" Type="http://schemas.openxmlformats.org/officeDocument/2006/relationships/image" Target="../media/image99.png"/><Relationship Id="rId210" Type="http://schemas.openxmlformats.org/officeDocument/2006/relationships/image" Target="../media/image114.png"/><Relationship Id="rId215" Type="http://schemas.openxmlformats.org/officeDocument/2006/relationships/customXml" Target="../ink/ink107.xml"/><Relationship Id="rId26" Type="http://schemas.openxmlformats.org/officeDocument/2006/relationships/image" Target="../media/image20.png"/><Relationship Id="rId47" Type="http://schemas.openxmlformats.org/officeDocument/2006/relationships/customXml" Target="../ink/ink23.xml"/><Relationship Id="rId68" Type="http://schemas.openxmlformats.org/officeDocument/2006/relationships/image" Target="../media/image43.png"/><Relationship Id="rId89" Type="http://schemas.openxmlformats.org/officeDocument/2006/relationships/customXml" Target="../ink/ink44.xml"/><Relationship Id="rId112" Type="http://schemas.openxmlformats.org/officeDocument/2006/relationships/image" Target="../media/image65.png"/><Relationship Id="rId133" Type="http://schemas.openxmlformats.org/officeDocument/2006/relationships/customXml" Target="../ink/ink66.xml"/><Relationship Id="rId154" Type="http://schemas.openxmlformats.org/officeDocument/2006/relationships/image" Target="../media/image86.png"/><Relationship Id="rId175" Type="http://schemas.openxmlformats.org/officeDocument/2006/relationships/customXml" Target="../ink/ink87.xml"/><Relationship Id="rId196" Type="http://schemas.openxmlformats.org/officeDocument/2006/relationships/image" Target="../media/image107.png"/><Relationship Id="rId200" Type="http://schemas.openxmlformats.org/officeDocument/2006/relationships/image" Target="../media/image109.png"/><Relationship Id="rId16" Type="http://schemas.openxmlformats.org/officeDocument/2006/relationships/image" Target="../media/image15.png"/><Relationship Id="rId37" Type="http://schemas.openxmlformats.org/officeDocument/2006/relationships/customXml" Target="../ink/ink18.xml"/><Relationship Id="rId58" Type="http://schemas.openxmlformats.org/officeDocument/2006/relationships/image" Target="../media/image38.png"/><Relationship Id="rId79" Type="http://schemas.openxmlformats.org/officeDocument/2006/relationships/customXml" Target="../ink/ink39.xml"/><Relationship Id="rId102" Type="http://schemas.openxmlformats.org/officeDocument/2006/relationships/image" Target="../media/image60.png"/><Relationship Id="rId123" Type="http://schemas.openxmlformats.org/officeDocument/2006/relationships/customXml" Target="../ink/ink61.xml"/><Relationship Id="rId14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.png"/><Relationship Id="rId117" Type="http://schemas.openxmlformats.org/officeDocument/2006/relationships/image" Target="../media/image174.png"/><Relationship Id="rId21" Type="http://schemas.openxmlformats.org/officeDocument/2006/relationships/customXml" Target="../ink/ink118.xml"/><Relationship Id="rId42" Type="http://schemas.openxmlformats.org/officeDocument/2006/relationships/image" Target="../media/image137.png"/><Relationship Id="rId47" Type="http://schemas.openxmlformats.org/officeDocument/2006/relationships/customXml" Target="../ink/ink131.xml"/><Relationship Id="rId63" Type="http://schemas.openxmlformats.org/officeDocument/2006/relationships/customXml" Target="../ink/ink139.xml"/><Relationship Id="rId68" Type="http://schemas.openxmlformats.org/officeDocument/2006/relationships/image" Target="../media/image150.png"/><Relationship Id="rId84" Type="http://schemas.openxmlformats.org/officeDocument/2006/relationships/customXml" Target="../ink/ink150.xml"/><Relationship Id="rId89" Type="http://schemas.openxmlformats.org/officeDocument/2006/relationships/image" Target="../media/image160.png"/><Relationship Id="rId112" Type="http://schemas.openxmlformats.org/officeDocument/2006/relationships/customXml" Target="../ink/ink164.xml"/><Relationship Id="rId133" Type="http://schemas.openxmlformats.org/officeDocument/2006/relationships/image" Target="../media/image180.png"/><Relationship Id="rId138" Type="http://schemas.openxmlformats.org/officeDocument/2006/relationships/customXml" Target="../ink/ink178.xml"/><Relationship Id="rId16" Type="http://schemas.openxmlformats.org/officeDocument/2006/relationships/image" Target="../media/image124.png"/><Relationship Id="rId107" Type="http://schemas.openxmlformats.org/officeDocument/2006/relationships/image" Target="../media/image169.png"/><Relationship Id="rId11" Type="http://schemas.openxmlformats.org/officeDocument/2006/relationships/customXml" Target="../ink/ink113.xml"/><Relationship Id="rId32" Type="http://schemas.openxmlformats.org/officeDocument/2006/relationships/image" Target="../media/image132.png"/><Relationship Id="rId37" Type="http://schemas.openxmlformats.org/officeDocument/2006/relationships/customXml" Target="../ink/ink126.xml"/><Relationship Id="rId53" Type="http://schemas.openxmlformats.org/officeDocument/2006/relationships/customXml" Target="../ink/ink134.xml"/><Relationship Id="rId58" Type="http://schemas.openxmlformats.org/officeDocument/2006/relationships/image" Target="../media/image145.png"/><Relationship Id="rId74" Type="http://schemas.openxmlformats.org/officeDocument/2006/relationships/image" Target="../media/image153.png"/><Relationship Id="rId79" Type="http://schemas.openxmlformats.org/officeDocument/2006/relationships/customXml" Target="../ink/ink147.xml"/><Relationship Id="rId102" Type="http://schemas.openxmlformats.org/officeDocument/2006/relationships/customXml" Target="../ink/ink159.xml"/><Relationship Id="rId123" Type="http://schemas.openxmlformats.org/officeDocument/2006/relationships/image" Target="../media/image177.png"/><Relationship Id="rId128" Type="http://schemas.openxmlformats.org/officeDocument/2006/relationships/customXml" Target="../ink/ink173.xml"/><Relationship Id="rId144" Type="http://schemas.openxmlformats.org/officeDocument/2006/relationships/customXml" Target="../ink/ink181.xml"/><Relationship Id="rId5" Type="http://schemas.openxmlformats.org/officeDocument/2006/relationships/customXml" Target="../ink/ink110.xml"/><Relationship Id="rId90" Type="http://schemas.openxmlformats.org/officeDocument/2006/relationships/customXml" Target="../ink/ink153.xml"/><Relationship Id="rId95" Type="http://schemas.openxmlformats.org/officeDocument/2006/relationships/image" Target="../media/image163.png"/><Relationship Id="rId22" Type="http://schemas.openxmlformats.org/officeDocument/2006/relationships/image" Target="../media/image127.png"/><Relationship Id="rId27" Type="http://schemas.openxmlformats.org/officeDocument/2006/relationships/customXml" Target="../ink/ink121.xml"/><Relationship Id="rId43" Type="http://schemas.openxmlformats.org/officeDocument/2006/relationships/customXml" Target="../ink/ink129.xml"/><Relationship Id="rId48" Type="http://schemas.openxmlformats.org/officeDocument/2006/relationships/image" Target="../media/image140.png"/><Relationship Id="rId64" Type="http://schemas.openxmlformats.org/officeDocument/2006/relationships/image" Target="../media/image148.png"/><Relationship Id="rId69" Type="http://schemas.openxmlformats.org/officeDocument/2006/relationships/customXml" Target="../ink/ink142.xml"/><Relationship Id="rId113" Type="http://schemas.openxmlformats.org/officeDocument/2006/relationships/image" Target="../media/image172.png"/><Relationship Id="rId118" Type="http://schemas.openxmlformats.org/officeDocument/2006/relationships/customXml" Target="../ink/ink167.xml"/><Relationship Id="rId134" Type="http://schemas.openxmlformats.org/officeDocument/2006/relationships/customXml" Target="../ink/ink176.xml"/><Relationship Id="rId139" Type="http://schemas.openxmlformats.org/officeDocument/2006/relationships/image" Target="../media/image183.png"/><Relationship Id="rId80" Type="http://schemas.openxmlformats.org/officeDocument/2006/relationships/customXml" Target="../ink/ink148.xml"/><Relationship Id="rId85" Type="http://schemas.openxmlformats.org/officeDocument/2006/relationships/image" Target="../media/image158.png"/><Relationship Id="rId3" Type="http://schemas.openxmlformats.org/officeDocument/2006/relationships/image" Target="../media/image1.tif"/><Relationship Id="rId12" Type="http://schemas.openxmlformats.org/officeDocument/2006/relationships/image" Target="../media/image122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33" Type="http://schemas.openxmlformats.org/officeDocument/2006/relationships/customXml" Target="../ink/ink124.xml"/><Relationship Id="rId38" Type="http://schemas.openxmlformats.org/officeDocument/2006/relationships/image" Target="../media/image135.png"/><Relationship Id="rId46" Type="http://schemas.openxmlformats.org/officeDocument/2006/relationships/image" Target="../media/image139.png"/><Relationship Id="rId59" Type="http://schemas.openxmlformats.org/officeDocument/2006/relationships/customXml" Target="../ink/ink137.xml"/><Relationship Id="rId67" Type="http://schemas.openxmlformats.org/officeDocument/2006/relationships/customXml" Target="../ink/ink141.xml"/><Relationship Id="rId103" Type="http://schemas.openxmlformats.org/officeDocument/2006/relationships/image" Target="../media/image167.png"/><Relationship Id="rId108" Type="http://schemas.openxmlformats.org/officeDocument/2006/relationships/customXml" Target="../ink/ink162.xml"/><Relationship Id="rId116" Type="http://schemas.openxmlformats.org/officeDocument/2006/relationships/customXml" Target="../ink/ink166.xml"/><Relationship Id="rId124" Type="http://schemas.openxmlformats.org/officeDocument/2006/relationships/customXml" Target="../ink/ink170.xml"/><Relationship Id="rId129" Type="http://schemas.openxmlformats.org/officeDocument/2006/relationships/image" Target="../media/image178.png"/><Relationship Id="rId137" Type="http://schemas.openxmlformats.org/officeDocument/2006/relationships/image" Target="../media/image182.png"/><Relationship Id="rId20" Type="http://schemas.openxmlformats.org/officeDocument/2006/relationships/image" Target="../media/image126.png"/><Relationship Id="rId41" Type="http://schemas.openxmlformats.org/officeDocument/2006/relationships/customXml" Target="../ink/ink128.xml"/><Relationship Id="rId54" Type="http://schemas.openxmlformats.org/officeDocument/2006/relationships/image" Target="../media/image143.png"/><Relationship Id="rId62" Type="http://schemas.openxmlformats.org/officeDocument/2006/relationships/image" Target="../media/image147.png"/><Relationship Id="rId70" Type="http://schemas.openxmlformats.org/officeDocument/2006/relationships/image" Target="../media/image151.png"/><Relationship Id="rId75" Type="http://schemas.openxmlformats.org/officeDocument/2006/relationships/customXml" Target="../ink/ink145.xml"/><Relationship Id="rId83" Type="http://schemas.openxmlformats.org/officeDocument/2006/relationships/image" Target="../media/image157.png"/><Relationship Id="rId88" Type="http://schemas.openxmlformats.org/officeDocument/2006/relationships/customXml" Target="../ink/ink152.xml"/><Relationship Id="rId91" Type="http://schemas.openxmlformats.org/officeDocument/2006/relationships/image" Target="../media/image161.png"/><Relationship Id="rId96" Type="http://schemas.openxmlformats.org/officeDocument/2006/relationships/customXml" Target="../ink/ink156.xml"/><Relationship Id="rId111" Type="http://schemas.openxmlformats.org/officeDocument/2006/relationships/image" Target="../media/image171.png"/><Relationship Id="rId132" Type="http://schemas.openxmlformats.org/officeDocument/2006/relationships/customXml" Target="../ink/ink175.xml"/><Relationship Id="rId140" Type="http://schemas.openxmlformats.org/officeDocument/2006/relationships/customXml" Target="../ink/ink179.xml"/><Relationship Id="rId145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0.png"/><Relationship Id="rId36" Type="http://schemas.openxmlformats.org/officeDocument/2006/relationships/image" Target="../media/image134.png"/><Relationship Id="rId49" Type="http://schemas.openxmlformats.org/officeDocument/2006/relationships/customXml" Target="../ink/ink132.xml"/><Relationship Id="rId57" Type="http://schemas.openxmlformats.org/officeDocument/2006/relationships/customXml" Target="../ink/ink136.xml"/><Relationship Id="rId106" Type="http://schemas.openxmlformats.org/officeDocument/2006/relationships/customXml" Target="../ink/ink161.xml"/><Relationship Id="rId114" Type="http://schemas.openxmlformats.org/officeDocument/2006/relationships/customXml" Target="../ink/ink165.xml"/><Relationship Id="rId119" Type="http://schemas.openxmlformats.org/officeDocument/2006/relationships/image" Target="../media/image175.png"/><Relationship Id="rId127" Type="http://schemas.openxmlformats.org/officeDocument/2006/relationships/customXml" Target="../ink/ink172.xml"/><Relationship Id="rId10" Type="http://schemas.openxmlformats.org/officeDocument/2006/relationships/image" Target="../media/image121.png"/><Relationship Id="rId31" Type="http://schemas.openxmlformats.org/officeDocument/2006/relationships/customXml" Target="../ink/ink123.xml"/><Relationship Id="rId44" Type="http://schemas.openxmlformats.org/officeDocument/2006/relationships/image" Target="../media/image138.png"/><Relationship Id="rId52" Type="http://schemas.openxmlformats.org/officeDocument/2006/relationships/image" Target="../media/image142.png"/><Relationship Id="rId60" Type="http://schemas.openxmlformats.org/officeDocument/2006/relationships/image" Target="../media/image146.png"/><Relationship Id="rId65" Type="http://schemas.openxmlformats.org/officeDocument/2006/relationships/customXml" Target="../ink/ink140.xml"/><Relationship Id="rId73" Type="http://schemas.openxmlformats.org/officeDocument/2006/relationships/customXml" Target="../ink/ink144.xml"/><Relationship Id="rId78" Type="http://schemas.openxmlformats.org/officeDocument/2006/relationships/image" Target="../media/image155.png"/><Relationship Id="rId81" Type="http://schemas.openxmlformats.org/officeDocument/2006/relationships/image" Target="../media/image156.png"/><Relationship Id="rId86" Type="http://schemas.openxmlformats.org/officeDocument/2006/relationships/customXml" Target="../ink/ink151.xml"/><Relationship Id="rId94" Type="http://schemas.openxmlformats.org/officeDocument/2006/relationships/customXml" Target="../ink/ink155.xml"/><Relationship Id="rId99" Type="http://schemas.openxmlformats.org/officeDocument/2006/relationships/image" Target="../media/image165.png"/><Relationship Id="rId101" Type="http://schemas.openxmlformats.org/officeDocument/2006/relationships/image" Target="../media/image166.png"/><Relationship Id="rId122" Type="http://schemas.openxmlformats.org/officeDocument/2006/relationships/customXml" Target="../ink/ink169.xml"/><Relationship Id="rId130" Type="http://schemas.openxmlformats.org/officeDocument/2006/relationships/customXml" Target="../ink/ink174.xml"/><Relationship Id="rId135" Type="http://schemas.openxmlformats.org/officeDocument/2006/relationships/image" Target="../media/image181.png"/><Relationship Id="rId143" Type="http://schemas.openxmlformats.org/officeDocument/2006/relationships/image" Target="../media/image185.png"/><Relationship Id="rId4" Type="http://schemas.openxmlformats.org/officeDocument/2006/relationships/image" Target="../media/image2.png"/><Relationship Id="rId9" Type="http://schemas.openxmlformats.org/officeDocument/2006/relationships/customXml" Target="../ink/ink112.xml"/><Relationship Id="rId13" Type="http://schemas.openxmlformats.org/officeDocument/2006/relationships/customXml" Target="../ink/ink114.xml"/><Relationship Id="rId18" Type="http://schemas.openxmlformats.org/officeDocument/2006/relationships/image" Target="../media/image125.png"/><Relationship Id="rId39" Type="http://schemas.openxmlformats.org/officeDocument/2006/relationships/customXml" Target="../ink/ink127.xml"/><Relationship Id="rId109" Type="http://schemas.openxmlformats.org/officeDocument/2006/relationships/image" Target="../media/image170.png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55" Type="http://schemas.openxmlformats.org/officeDocument/2006/relationships/customXml" Target="../ink/ink135.xml"/><Relationship Id="rId76" Type="http://schemas.openxmlformats.org/officeDocument/2006/relationships/image" Target="../media/image154.png"/><Relationship Id="rId97" Type="http://schemas.openxmlformats.org/officeDocument/2006/relationships/image" Target="../media/image164.png"/><Relationship Id="rId104" Type="http://schemas.openxmlformats.org/officeDocument/2006/relationships/customXml" Target="../ink/ink160.xml"/><Relationship Id="rId120" Type="http://schemas.openxmlformats.org/officeDocument/2006/relationships/customXml" Target="../ink/ink168.xml"/><Relationship Id="rId125" Type="http://schemas.openxmlformats.org/officeDocument/2006/relationships/image" Target="../media/image103.png"/><Relationship Id="rId141" Type="http://schemas.openxmlformats.org/officeDocument/2006/relationships/image" Target="../media/image184.png"/><Relationship Id="rId7" Type="http://schemas.openxmlformats.org/officeDocument/2006/relationships/customXml" Target="../ink/ink111.xml"/><Relationship Id="rId71" Type="http://schemas.openxmlformats.org/officeDocument/2006/relationships/customXml" Target="../ink/ink143.xml"/><Relationship Id="rId92" Type="http://schemas.openxmlformats.org/officeDocument/2006/relationships/customXml" Target="../ink/ink154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122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45" Type="http://schemas.openxmlformats.org/officeDocument/2006/relationships/customXml" Target="../ink/ink130.xml"/><Relationship Id="rId66" Type="http://schemas.openxmlformats.org/officeDocument/2006/relationships/image" Target="../media/image149.png"/><Relationship Id="rId87" Type="http://schemas.openxmlformats.org/officeDocument/2006/relationships/image" Target="../media/image159.png"/><Relationship Id="rId110" Type="http://schemas.openxmlformats.org/officeDocument/2006/relationships/customXml" Target="../ink/ink163.xml"/><Relationship Id="rId115" Type="http://schemas.openxmlformats.org/officeDocument/2006/relationships/image" Target="../media/image173.png"/><Relationship Id="rId131" Type="http://schemas.openxmlformats.org/officeDocument/2006/relationships/image" Target="../media/image179.png"/><Relationship Id="rId136" Type="http://schemas.openxmlformats.org/officeDocument/2006/relationships/customXml" Target="../ink/ink177.xml"/><Relationship Id="rId61" Type="http://schemas.openxmlformats.org/officeDocument/2006/relationships/customXml" Target="../ink/ink138.xml"/><Relationship Id="rId82" Type="http://schemas.openxmlformats.org/officeDocument/2006/relationships/customXml" Target="../ink/ink149.xml"/><Relationship Id="rId19" Type="http://schemas.openxmlformats.org/officeDocument/2006/relationships/customXml" Target="../ink/ink1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35" Type="http://schemas.openxmlformats.org/officeDocument/2006/relationships/customXml" Target="../ink/ink125.xml"/><Relationship Id="rId56" Type="http://schemas.openxmlformats.org/officeDocument/2006/relationships/image" Target="../media/image144.png"/><Relationship Id="rId77" Type="http://schemas.openxmlformats.org/officeDocument/2006/relationships/customXml" Target="../ink/ink146.xml"/><Relationship Id="rId100" Type="http://schemas.openxmlformats.org/officeDocument/2006/relationships/customXml" Target="../ink/ink158.xml"/><Relationship Id="rId105" Type="http://schemas.openxmlformats.org/officeDocument/2006/relationships/image" Target="../media/image168.png"/><Relationship Id="rId126" Type="http://schemas.openxmlformats.org/officeDocument/2006/relationships/customXml" Target="../ink/ink171.xml"/><Relationship Id="rId8" Type="http://schemas.openxmlformats.org/officeDocument/2006/relationships/image" Target="../media/image120.png"/><Relationship Id="rId51" Type="http://schemas.openxmlformats.org/officeDocument/2006/relationships/customXml" Target="../ink/ink133.xml"/><Relationship Id="rId72" Type="http://schemas.openxmlformats.org/officeDocument/2006/relationships/image" Target="../media/image152.png"/><Relationship Id="rId93" Type="http://schemas.openxmlformats.org/officeDocument/2006/relationships/image" Target="../media/image162.png"/><Relationship Id="rId98" Type="http://schemas.openxmlformats.org/officeDocument/2006/relationships/customXml" Target="../ink/ink157.xml"/><Relationship Id="rId121" Type="http://schemas.openxmlformats.org/officeDocument/2006/relationships/image" Target="../media/image176.png"/><Relationship Id="rId142" Type="http://schemas.openxmlformats.org/officeDocument/2006/relationships/customXml" Target="../ink/ink180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.xml"/><Relationship Id="rId21" Type="http://schemas.openxmlformats.org/officeDocument/2006/relationships/customXml" Target="../ink/ink190.xml"/><Relationship Id="rId42" Type="http://schemas.openxmlformats.org/officeDocument/2006/relationships/image" Target="../media/image205.png"/><Relationship Id="rId63" Type="http://schemas.openxmlformats.org/officeDocument/2006/relationships/customXml" Target="../ink/ink211.xml"/><Relationship Id="rId84" Type="http://schemas.openxmlformats.org/officeDocument/2006/relationships/image" Target="../media/image226.png"/><Relationship Id="rId138" Type="http://schemas.openxmlformats.org/officeDocument/2006/relationships/image" Target="../media/image253.png"/><Relationship Id="rId159" Type="http://schemas.openxmlformats.org/officeDocument/2006/relationships/customXml" Target="../ink/ink259.xml"/><Relationship Id="rId170" Type="http://schemas.openxmlformats.org/officeDocument/2006/relationships/image" Target="../media/image269.png"/><Relationship Id="rId191" Type="http://schemas.openxmlformats.org/officeDocument/2006/relationships/customXml" Target="../ink/ink275.xml"/><Relationship Id="rId205" Type="http://schemas.openxmlformats.org/officeDocument/2006/relationships/customXml" Target="../ink/ink282.xml"/><Relationship Id="rId107" Type="http://schemas.openxmlformats.org/officeDocument/2006/relationships/customXml" Target="../ink/ink233.xml"/><Relationship Id="rId11" Type="http://schemas.openxmlformats.org/officeDocument/2006/relationships/customXml" Target="../ink/ink185.xml"/><Relationship Id="rId32" Type="http://schemas.openxmlformats.org/officeDocument/2006/relationships/image" Target="../media/image200.png"/><Relationship Id="rId53" Type="http://schemas.openxmlformats.org/officeDocument/2006/relationships/customXml" Target="../ink/ink206.xml"/><Relationship Id="rId74" Type="http://schemas.openxmlformats.org/officeDocument/2006/relationships/image" Target="../media/image221.png"/><Relationship Id="rId128" Type="http://schemas.openxmlformats.org/officeDocument/2006/relationships/image" Target="../media/image248.png"/><Relationship Id="rId149" Type="http://schemas.openxmlformats.org/officeDocument/2006/relationships/customXml" Target="../ink/ink254.xml"/><Relationship Id="rId5" Type="http://schemas.openxmlformats.org/officeDocument/2006/relationships/customXml" Target="../ink/ink182.xml"/><Relationship Id="rId90" Type="http://schemas.openxmlformats.org/officeDocument/2006/relationships/image" Target="../media/image229.png"/><Relationship Id="rId95" Type="http://schemas.openxmlformats.org/officeDocument/2006/relationships/customXml" Target="../ink/ink227.xml"/><Relationship Id="rId160" Type="http://schemas.openxmlformats.org/officeDocument/2006/relationships/image" Target="../media/image264.png"/><Relationship Id="rId165" Type="http://schemas.openxmlformats.org/officeDocument/2006/relationships/customXml" Target="../ink/ink262.xml"/><Relationship Id="rId181" Type="http://schemas.openxmlformats.org/officeDocument/2006/relationships/customXml" Target="../ink/ink270.xml"/><Relationship Id="rId186" Type="http://schemas.openxmlformats.org/officeDocument/2006/relationships/image" Target="../media/image277.png"/><Relationship Id="rId216" Type="http://schemas.openxmlformats.org/officeDocument/2006/relationships/image" Target="../media/image291.png"/><Relationship Id="rId211" Type="http://schemas.openxmlformats.org/officeDocument/2006/relationships/customXml" Target="../ink/ink285.xml"/><Relationship Id="rId22" Type="http://schemas.openxmlformats.org/officeDocument/2006/relationships/image" Target="../media/image195.png"/><Relationship Id="rId27" Type="http://schemas.openxmlformats.org/officeDocument/2006/relationships/customXml" Target="../ink/ink193.xml"/><Relationship Id="rId43" Type="http://schemas.openxmlformats.org/officeDocument/2006/relationships/customXml" Target="../ink/ink201.xml"/><Relationship Id="rId48" Type="http://schemas.openxmlformats.org/officeDocument/2006/relationships/image" Target="../media/image208.png"/><Relationship Id="rId64" Type="http://schemas.openxmlformats.org/officeDocument/2006/relationships/image" Target="../media/image216.png"/><Relationship Id="rId69" Type="http://schemas.openxmlformats.org/officeDocument/2006/relationships/customXml" Target="../ink/ink214.xml"/><Relationship Id="rId113" Type="http://schemas.openxmlformats.org/officeDocument/2006/relationships/customXml" Target="../ink/ink236.xml"/><Relationship Id="rId118" Type="http://schemas.openxmlformats.org/officeDocument/2006/relationships/image" Target="../media/image243.png"/><Relationship Id="rId134" Type="http://schemas.openxmlformats.org/officeDocument/2006/relationships/image" Target="../media/image251.png"/><Relationship Id="rId139" Type="http://schemas.openxmlformats.org/officeDocument/2006/relationships/customXml" Target="../ink/ink249.xml"/><Relationship Id="rId80" Type="http://schemas.openxmlformats.org/officeDocument/2006/relationships/image" Target="../media/image224.png"/><Relationship Id="rId85" Type="http://schemas.openxmlformats.org/officeDocument/2006/relationships/customXml" Target="../ink/ink222.xml"/><Relationship Id="rId150" Type="http://schemas.openxmlformats.org/officeDocument/2006/relationships/image" Target="../media/image259.png"/><Relationship Id="rId155" Type="http://schemas.openxmlformats.org/officeDocument/2006/relationships/customXml" Target="../ink/ink257.xml"/><Relationship Id="rId171" Type="http://schemas.openxmlformats.org/officeDocument/2006/relationships/customXml" Target="../ink/ink265.xml"/><Relationship Id="rId176" Type="http://schemas.openxmlformats.org/officeDocument/2006/relationships/image" Target="../media/image272.png"/><Relationship Id="rId192" Type="http://schemas.openxmlformats.org/officeDocument/2006/relationships/image" Target="../media/image280.png"/><Relationship Id="rId197" Type="http://schemas.openxmlformats.org/officeDocument/2006/relationships/customXml" Target="../ink/ink278.xml"/><Relationship Id="rId206" Type="http://schemas.openxmlformats.org/officeDocument/2006/relationships/image" Target="../media/image286.png"/><Relationship Id="rId201" Type="http://schemas.openxmlformats.org/officeDocument/2006/relationships/customXml" Target="../ink/ink280.xml"/><Relationship Id="rId12" Type="http://schemas.openxmlformats.org/officeDocument/2006/relationships/image" Target="../media/image190.png"/><Relationship Id="rId17" Type="http://schemas.openxmlformats.org/officeDocument/2006/relationships/customXml" Target="../ink/ink188.xml"/><Relationship Id="rId33" Type="http://schemas.openxmlformats.org/officeDocument/2006/relationships/customXml" Target="../ink/ink196.xml"/><Relationship Id="rId38" Type="http://schemas.openxmlformats.org/officeDocument/2006/relationships/image" Target="../media/image203.png"/><Relationship Id="rId59" Type="http://schemas.openxmlformats.org/officeDocument/2006/relationships/customXml" Target="../ink/ink209.xml"/><Relationship Id="rId103" Type="http://schemas.openxmlformats.org/officeDocument/2006/relationships/customXml" Target="../ink/ink231.xml"/><Relationship Id="rId108" Type="http://schemas.openxmlformats.org/officeDocument/2006/relationships/image" Target="../media/image238.png"/><Relationship Id="rId124" Type="http://schemas.openxmlformats.org/officeDocument/2006/relationships/image" Target="../media/image246.png"/><Relationship Id="rId129" Type="http://schemas.openxmlformats.org/officeDocument/2006/relationships/customXml" Target="../ink/ink244.xml"/><Relationship Id="rId54" Type="http://schemas.openxmlformats.org/officeDocument/2006/relationships/image" Target="../media/image211.png"/><Relationship Id="rId70" Type="http://schemas.openxmlformats.org/officeDocument/2006/relationships/image" Target="../media/image219.png"/><Relationship Id="rId75" Type="http://schemas.openxmlformats.org/officeDocument/2006/relationships/customXml" Target="../ink/ink217.xml"/><Relationship Id="rId91" Type="http://schemas.openxmlformats.org/officeDocument/2006/relationships/customXml" Target="../ink/ink225.xml"/><Relationship Id="rId96" Type="http://schemas.openxmlformats.org/officeDocument/2006/relationships/image" Target="../media/image232.png"/><Relationship Id="rId140" Type="http://schemas.openxmlformats.org/officeDocument/2006/relationships/image" Target="../media/image254.png"/><Relationship Id="rId145" Type="http://schemas.openxmlformats.org/officeDocument/2006/relationships/customXml" Target="../ink/ink252.xml"/><Relationship Id="rId161" Type="http://schemas.openxmlformats.org/officeDocument/2006/relationships/customXml" Target="../ink/ink260.xml"/><Relationship Id="rId166" Type="http://schemas.openxmlformats.org/officeDocument/2006/relationships/image" Target="../media/image267.png"/><Relationship Id="rId182" Type="http://schemas.openxmlformats.org/officeDocument/2006/relationships/image" Target="../media/image275.png"/><Relationship Id="rId187" Type="http://schemas.openxmlformats.org/officeDocument/2006/relationships/customXml" Target="../ink/ink273.xml"/><Relationship Id="rId217" Type="http://schemas.openxmlformats.org/officeDocument/2006/relationships/customXml" Target="../ink/ink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212" Type="http://schemas.openxmlformats.org/officeDocument/2006/relationships/image" Target="../media/image289.png"/><Relationship Id="rId23" Type="http://schemas.openxmlformats.org/officeDocument/2006/relationships/customXml" Target="../ink/ink191.xml"/><Relationship Id="rId28" Type="http://schemas.openxmlformats.org/officeDocument/2006/relationships/image" Target="../media/image198.png"/><Relationship Id="rId49" Type="http://schemas.openxmlformats.org/officeDocument/2006/relationships/customXml" Target="../ink/ink204.xml"/><Relationship Id="rId114" Type="http://schemas.openxmlformats.org/officeDocument/2006/relationships/image" Target="../media/image241.png"/><Relationship Id="rId119" Type="http://schemas.openxmlformats.org/officeDocument/2006/relationships/customXml" Target="../ink/ink239.xml"/><Relationship Id="rId44" Type="http://schemas.openxmlformats.org/officeDocument/2006/relationships/image" Target="../media/image206.png"/><Relationship Id="rId60" Type="http://schemas.openxmlformats.org/officeDocument/2006/relationships/image" Target="../media/image214.png"/><Relationship Id="rId65" Type="http://schemas.openxmlformats.org/officeDocument/2006/relationships/customXml" Target="../ink/ink212.xml"/><Relationship Id="rId81" Type="http://schemas.openxmlformats.org/officeDocument/2006/relationships/customXml" Target="../ink/ink220.xml"/><Relationship Id="rId86" Type="http://schemas.openxmlformats.org/officeDocument/2006/relationships/image" Target="../media/image227.png"/><Relationship Id="rId130" Type="http://schemas.openxmlformats.org/officeDocument/2006/relationships/image" Target="../media/image249.png"/><Relationship Id="rId135" Type="http://schemas.openxmlformats.org/officeDocument/2006/relationships/customXml" Target="../ink/ink247.xml"/><Relationship Id="rId151" Type="http://schemas.openxmlformats.org/officeDocument/2006/relationships/customXml" Target="../ink/ink255.xml"/><Relationship Id="rId156" Type="http://schemas.openxmlformats.org/officeDocument/2006/relationships/image" Target="../media/image262.png"/><Relationship Id="rId177" Type="http://schemas.openxmlformats.org/officeDocument/2006/relationships/customXml" Target="../ink/ink268.xml"/><Relationship Id="rId198" Type="http://schemas.openxmlformats.org/officeDocument/2006/relationships/image" Target="../media/image103.png"/><Relationship Id="rId172" Type="http://schemas.openxmlformats.org/officeDocument/2006/relationships/image" Target="../media/image270.png"/><Relationship Id="rId193" Type="http://schemas.openxmlformats.org/officeDocument/2006/relationships/customXml" Target="../ink/ink276.xml"/><Relationship Id="rId202" Type="http://schemas.openxmlformats.org/officeDocument/2006/relationships/image" Target="../media/image284.png"/><Relationship Id="rId207" Type="http://schemas.openxmlformats.org/officeDocument/2006/relationships/customXml" Target="../ink/ink283.xml"/><Relationship Id="rId13" Type="http://schemas.openxmlformats.org/officeDocument/2006/relationships/customXml" Target="../ink/ink186.xml"/><Relationship Id="rId18" Type="http://schemas.openxmlformats.org/officeDocument/2006/relationships/image" Target="../media/image193.png"/><Relationship Id="rId39" Type="http://schemas.openxmlformats.org/officeDocument/2006/relationships/customXml" Target="../ink/ink199.xml"/><Relationship Id="rId109" Type="http://schemas.openxmlformats.org/officeDocument/2006/relationships/customXml" Target="../ink/ink234.xml"/><Relationship Id="rId34" Type="http://schemas.openxmlformats.org/officeDocument/2006/relationships/image" Target="../media/image201.png"/><Relationship Id="rId50" Type="http://schemas.openxmlformats.org/officeDocument/2006/relationships/image" Target="../media/image209.png"/><Relationship Id="rId55" Type="http://schemas.openxmlformats.org/officeDocument/2006/relationships/customXml" Target="../ink/ink207.xml"/><Relationship Id="rId76" Type="http://schemas.openxmlformats.org/officeDocument/2006/relationships/image" Target="../media/image222.png"/><Relationship Id="rId97" Type="http://schemas.openxmlformats.org/officeDocument/2006/relationships/customXml" Target="../ink/ink228.xml"/><Relationship Id="rId104" Type="http://schemas.openxmlformats.org/officeDocument/2006/relationships/image" Target="../media/image236.png"/><Relationship Id="rId120" Type="http://schemas.openxmlformats.org/officeDocument/2006/relationships/image" Target="../media/image244.png"/><Relationship Id="rId125" Type="http://schemas.openxmlformats.org/officeDocument/2006/relationships/customXml" Target="../ink/ink242.xml"/><Relationship Id="rId141" Type="http://schemas.openxmlformats.org/officeDocument/2006/relationships/customXml" Target="../ink/ink250.xml"/><Relationship Id="rId146" Type="http://schemas.openxmlformats.org/officeDocument/2006/relationships/image" Target="../media/image257.png"/><Relationship Id="rId167" Type="http://schemas.openxmlformats.org/officeDocument/2006/relationships/customXml" Target="../ink/ink263.xml"/><Relationship Id="rId188" Type="http://schemas.openxmlformats.org/officeDocument/2006/relationships/image" Target="../media/image278.png"/><Relationship Id="rId7" Type="http://schemas.openxmlformats.org/officeDocument/2006/relationships/customXml" Target="../ink/ink183.xml"/><Relationship Id="rId71" Type="http://schemas.openxmlformats.org/officeDocument/2006/relationships/customXml" Target="../ink/ink215.xml"/><Relationship Id="rId92" Type="http://schemas.openxmlformats.org/officeDocument/2006/relationships/image" Target="../media/image230.png"/><Relationship Id="rId162" Type="http://schemas.openxmlformats.org/officeDocument/2006/relationships/image" Target="../media/image265.png"/><Relationship Id="rId183" Type="http://schemas.openxmlformats.org/officeDocument/2006/relationships/customXml" Target="../ink/ink271.xml"/><Relationship Id="rId213" Type="http://schemas.openxmlformats.org/officeDocument/2006/relationships/customXml" Target="../ink/ink286.xml"/><Relationship Id="rId218" Type="http://schemas.openxmlformats.org/officeDocument/2006/relationships/image" Target="../media/image292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94.xml"/><Relationship Id="rId24" Type="http://schemas.openxmlformats.org/officeDocument/2006/relationships/image" Target="../media/image196.png"/><Relationship Id="rId40" Type="http://schemas.openxmlformats.org/officeDocument/2006/relationships/image" Target="../media/image204.png"/><Relationship Id="rId45" Type="http://schemas.openxmlformats.org/officeDocument/2006/relationships/customXml" Target="../ink/ink202.xml"/><Relationship Id="rId66" Type="http://schemas.openxmlformats.org/officeDocument/2006/relationships/image" Target="../media/image217.png"/><Relationship Id="rId87" Type="http://schemas.openxmlformats.org/officeDocument/2006/relationships/customXml" Target="../ink/ink223.xml"/><Relationship Id="rId110" Type="http://schemas.openxmlformats.org/officeDocument/2006/relationships/image" Target="../media/image239.png"/><Relationship Id="rId115" Type="http://schemas.openxmlformats.org/officeDocument/2006/relationships/customXml" Target="../ink/ink237.xml"/><Relationship Id="rId131" Type="http://schemas.openxmlformats.org/officeDocument/2006/relationships/customXml" Target="../ink/ink245.xml"/><Relationship Id="rId136" Type="http://schemas.openxmlformats.org/officeDocument/2006/relationships/image" Target="../media/image252.png"/><Relationship Id="rId157" Type="http://schemas.openxmlformats.org/officeDocument/2006/relationships/customXml" Target="../ink/ink258.xml"/><Relationship Id="rId178" Type="http://schemas.openxmlformats.org/officeDocument/2006/relationships/image" Target="../media/image273.png"/><Relationship Id="rId61" Type="http://schemas.openxmlformats.org/officeDocument/2006/relationships/customXml" Target="../ink/ink210.xml"/><Relationship Id="rId82" Type="http://schemas.openxmlformats.org/officeDocument/2006/relationships/image" Target="../media/image225.png"/><Relationship Id="rId152" Type="http://schemas.openxmlformats.org/officeDocument/2006/relationships/image" Target="../media/image260.png"/><Relationship Id="rId173" Type="http://schemas.openxmlformats.org/officeDocument/2006/relationships/customXml" Target="../ink/ink266.xml"/><Relationship Id="rId194" Type="http://schemas.openxmlformats.org/officeDocument/2006/relationships/image" Target="../media/image281.png"/><Relationship Id="rId199" Type="http://schemas.openxmlformats.org/officeDocument/2006/relationships/customXml" Target="../ink/ink279.xml"/><Relationship Id="rId203" Type="http://schemas.openxmlformats.org/officeDocument/2006/relationships/customXml" Target="../ink/ink281.xml"/><Relationship Id="rId208" Type="http://schemas.openxmlformats.org/officeDocument/2006/relationships/image" Target="../media/image287.png"/><Relationship Id="rId19" Type="http://schemas.openxmlformats.org/officeDocument/2006/relationships/customXml" Target="../ink/ink189.xml"/><Relationship Id="rId14" Type="http://schemas.openxmlformats.org/officeDocument/2006/relationships/image" Target="../media/image191.png"/><Relationship Id="rId30" Type="http://schemas.openxmlformats.org/officeDocument/2006/relationships/image" Target="../media/image199.png"/><Relationship Id="rId35" Type="http://schemas.openxmlformats.org/officeDocument/2006/relationships/customXml" Target="../ink/ink197.xml"/><Relationship Id="rId56" Type="http://schemas.openxmlformats.org/officeDocument/2006/relationships/image" Target="../media/image212.png"/><Relationship Id="rId77" Type="http://schemas.openxmlformats.org/officeDocument/2006/relationships/customXml" Target="../ink/ink218.xml"/><Relationship Id="rId100" Type="http://schemas.openxmlformats.org/officeDocument/2006/relationships/image" Target="../media/image234.png"/><Relationship Id="rId105" Type="http://schemas.openxmlformats.org/officeDocument/2006/relationships/customXml" Target="../ink/ink232.xml"/><Relationship Id="rId126" Type="http://schemas.openxmlformats.org/officeDocument/2006/relationships/image" Target="../media/image247.png"/><Relationship Id="rId147" Type="http://schemas.openxmlformats.org/officeDocument/2006/relationships/customXml" Target="../ink/ink253.xml"/><Relationship Id="rId168" Type="http://schemas.openxmlformats.org/officeDocument/2006/relationships/image" Target="../media/image268.png"/><Relationship Id="rId8" Type="http://schemas.openxmlformats.org/officeDocument/2006/relationships/image" Target="../media/image188.png"/><Relationship Id="rId51" Type="http://schemas.openxmlformats.org/officeDocument/2006/relationships/customXml" Target="../ink/ink205.xml"/><Relationship Id="rId72" Type="http://schemas.openxmlformats.org/officeDocument/2006/relationships/image" Target="../media/image220.png"/><Relationship Id="rId93" Type="http://schemas.openxmlformats.org/officeDocument/2006/relationships/customXml" Target="../ink/ink226.xml"/><Relationship Id="rId98" Type="http://schemas.openxmlformats.org/officeDocument/2006/relationships/image" Target="../media/image233.png"/><Relationship Id="rId121" Type="http://schemas.openxmlformats.org/officeDocument/2006/relationships/customXml" Target="../ink/ink240.xml"/><Relationship Id="rId142" Type="http://schemas.openxmlformats.org/officeDocument/2006/relationships/image" Target="../media/image255.png"/><Relationship Id="rId163" Type="http://schemas.openxmlformats.org/officeDocument/2006/relationships/customXml" Target="../ink/ink261.xml"/><Relationship Id="rId184" Type="http://schemas.openxmlformats.org/officeDocument/2006/relationships/image" Target="../media/image276.png"/><Relationship Id="rId189" Type="http://schemas.openxmlformats.org/officeDocument/2006/relationships/customXml" Target="../ink/ink274.xml"/><Relationship Id="rId3" Type="http://schemas.openxmlformats.org/officeDocument/2006/relationships/image" Target="../media/image1.tif"/><Relationship Id="rId214" Type="http://schemas.openxmlformats.org/officeDocument/2006/relationships/image" Target="../media/image290.png"/><Relationship Id="rId25" Type="http://schemas.openxmlformats.org/officeDocument/2006/relationships/customXml" Target="../ink/ink192.xml"/><Relationship Id="rId46" Type="http://schemas.openxmlformats.org/officeDocument/2006/relationships/image" Target="../media/image207.png"/><Relationship Id="rId67" Type="http://schemas.openxmlformats.org/officeDocument/2006/relationships/customXml" Target="../ink/ink213.xml"/><Relationship Id="rId116" Type="http://schemas.openxmlformats.org/officeDocument/2006/relationships/image" Target="../media/image242.png"/><Relationship Id="rId137" Type="http://schemas.openxmlformats.org/officeDocument/2006/relationships/customXml" Target="../ink/ink248.xml"/><Relationship Id="rId158" Type="http://schemas.openxmlformats.org/officeDocument/2006/relationships/image" Target="../media/image263.png"/><Relationship Id="rId20" Type="http://schemas.openxmlformats.org/officeDocument/2006/relationships/image" Target="../media/image194.png"/><Relationship Id="rId41" Type="http://schemas.openxmlformats.org/officeDocument/2006/relationships/customXml" Target="../ink/ink200.xml"/><Relationship Id="rId62" Type="http://schemas.openxmlformats.org/officeDocument/2006/relationships/image" Target="../media/image215.png"/><Relationship Id="rId83" Type="http://schemas.openxmlformats.org/officeDocument/2006/relationships/customXml" Target="../ink/ink221.xml"/><Relationship Id="rId88" Type="http://schemas.openxmlformats.org/officeDocument/2006/relationships/image" Target="../media/image228.png"/><Relationship Id="rId111" Type="http://schemas.openxmlformats.org/officeDocument/2006/relationships/customXml" Target="../ink/ink235.xml"/><Relationship Id="rId132" Type="http://schemas.openxmlformats.org/officeDocument/2006/relationships/image" Target="../media/image250.png"/><Relationship Id="rId153" Type="http://schemas.openxmlformats.org/officeDocument/2006/relationships/customXml" Target="../ink/ink256.xml"/><Relationship Id="rId174" Type="http://schemas.openxmlformats.org/officeDocument/2006/relationships/image" Target="../media/image271.png"/><Relationship Id="rId179" Type="http://schemas.openxmlformats.org/officeDocument/2006/relationships/customXml" Target="../ink/ink269.xml"/><Relationship Id="rId195" Type="http://schemas.openxmlformats.org/officeDocument/2006/relationships/customXml" Target="../ink/ink277.xml"/><Relationship Id="rId209" Type="http://schemas.openxmlformats.org/officeDocument/2006/relationships/customXml" Target="../ink/ink284.xml"/><Relationship Id="rId190" Type="http://schemas.openxmlformats.org/officeDocument/2006/relationships/image" Target="../media/image279.png"/><Relationship Id="rId204" Type="http://schemas.openxmlformats.org/officeDocument/2006/relationships/image" Target="../media/image285.png"/><Relationship Id="rId15" Type="http://schemas.openxmlformats.org/officeDocument/2006/relationships/customXml" Target="../ink/ink187.xml"/><Relationship Id="rId36" Type="http://schemas.openxmlformats.org/officeDocument/2006/relationships/image" Target="../media/image202.png"/><Relationship Id="rId57" Type="http://schemas.openxmlformats.org/officeDocument/2006/relationships/customXml" Target="../ink/ink208.xml"/><Relationship Id="rId106" Type="http://schemas.openxmlformats.org/officeDocument/2006/relationships/image" Target="../media/image237.png"/><Relationship Id="rId127" Type="http://schemas.openxmlformats.org/officeDocument/2006/relationships/customXml" Target="../ink/ink243.xml"/><Relationship Id="rId10" Type="http://schemas.openxmlformats.org/officeDocument/2006/relationships/image" Target="../media/image189.png"/><Relationship Id="rId31" Type="http://schemas.openxmlformats.org/officeDocument/2006/relationships/customXml" Target="../ink/ink195.xml"/><Relationship Id="rId52" Type="http://schemas.openxmlformats.org/officeDocument/2006/relationships/image" Target="../media/image210.png"/><Relationship Id="rId73" Type="http://schemas.openxmlformats.org/officeDocument/2006/relationships/customXml" Target="../ink/ink216.xml"/><Relationship Id="rId78" Type="http://schemas.openxmlformats.org/officeDocument/2006/relationships/image" Target="../media/image223.png"/><Relationship Id="rId94" Type="http://schemas.openxmlformats.org/officeDocument/2006/relationships/image" Target="../media/image231.png"/><Relationship Id="rId99" Type="http://schemas.openxmlformats.org/officeDocument/2006/relationships/customXml" Target="../ink/ink229.xml"/><Relationship Id="rId101" Type="http://schemas.openxmlformats.org/officeDocument/2006/relationships/customXml" Target="../ink/ink230.xml"/><Relationship Id="rId122" Type="http://schemas.openxmlformats.org/officeDocument/2006/relationships/image" Target="../media/image245.png"/><Relationship Id="rId143" Type="http://schemas.openxmlformats.org/officeDocument/2006/relationships/customXml" Target="../ink/ink251.xml"/><Relationship Id="rId148" Type="http://schemas.openxmlformats.org/officeDocument/2006/relationships/image" Target="../media/image258.png"/><Relationship Id="rId164" Type="http://schemas.openxmlformats.org/officeDocument/2006/relationships/image" Target="../media/image266.png"/><Relationship Id="rId169" Type="http://schemas.openxmlformats.org/officeDocument/2006/relationships/customXml" Target="../ink/ink264.xml"/><Relationship Id="rId185" Type="http://schemas.openxmlformats.org/officeDocument/2006/relationships/customXml" Target="../ink/ink272.xml"/><Relationship Id="rId4" Type="http://schemas.openxmlformats.org/officeDocument/2006/relationships/image" Target="../media/image2.png"/><Relationship Id="rId9" Type="http://schemas.openxmlformats.org/officeDocument/2006/relationships/customXml" Target="../ink/ink184.xml"/><Relationship Id="rId180" Type="http://schemas.openxmlformats.org/officeDocument/2006/relationships/image" Target="../media/image274.png"/><Relationship Id="rId210" Type="http://schemas.openxmlformats.org/officeDocument/2006/relationships/image" Target="../media/image288.png"/><Relationship Id="rId215" Type="http://schemas.openxmlformats.org/officeDocument/2006/relationships/customXml" Target="../ink/ink287.xml"/><Relationship Id="rId26" Type="http://schemas.openxmlformats.org/officeDocument/2006/relationships/image" Target="../media/image197.png"/><Relationship Id="rId47" Type="http://schemas.openxmlformats.org/officeDocument/2006/relationships/customXml" Target="../ink/ink203.xml"/><Relationship Id="rId68" Type="http://schemas.openxmlformats.org/officeDocument/2006/relationships/image" Target="../media/image218.png"/><Relationship Id="rId89" Type="http://schemas.openxmlformats.org/officeDocument/2006/relationships/customXml" Target="../ink/ink224.xml"/><Relationship Id="rId112" Type="http://schemas.openxmlformats.org/officeDocument/2006/relationships/image" Target="../media/image240.png"/><Relationship Id="rId133" Type="http://schemas.openxmlformats.org/officeDocument/2006/relationships/customXml" Target="../ink/ink246.xml"/><Relationship Id="rId154" Type="http://schemas.openxmlformats.org/officeDocument/2006/relationships/image" Target="../media/image261.png"/><Relationship Id="rId175" Type="http://schemas.openxmlformats.org/officeDocument/2006/relationships/customXml" Target="../ink/ink267.xml"/><Relationship Id="rId196" Type="http://schemas.openxmlformats.org/officeDocument/2006/relationships/image" Target="../media/image282.png"/><Relationship Id="rId200" Type="http://schemas.openxmlformats.org/officeDocument/2006/relationships/image" Target="../media/image283.png"/><Relationship Id="rId16" Type="http://schemas.openxmlformats.org/officeDocument/2006/relationships/image" Target="../media/image192.png"/><Relationship Id="rId37" Type="http://schemas.openxmlformats.org/officeDocument/2006/relationships/customXml" Target="../ink/ink198.xml"/><Relationship Id="rId58" Type="http://schemas.openxmlformats.org/officeDocument/2006/relationships/image" Target="../media/image213.png"/><Relationship Id="rId79" Type="http://schemas.openxmlformats.org/officeDocument/2006/relationships/customXml" Target="../ink/ink219.xml"/><Relationship Id="rId102" Type="http://schemas.openxmlformats.org/officeDocument/2006/relationships/image" Target="../media/image235.png"/><Relationship Id="rId123" Type="http://schemas.openxmlformats.org/officeDocument/2006/relationships/customXml" Target="../ink/ink241.xml"/><Relationship Id="rId144" Type="http://schemas.openxmlformats.org/officeDocument/2006/relationships/image" Target="../media/image2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Dongseo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2023.01.26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proper way of regularizing DARTS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470A54-5481-4202-AC4A-52301C9D8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974928"/>
            <a:ext cx="8407928" cy="3409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8B59CE-5297-4E01-BB54-99F7DFA4C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0" y="860598"/>
            <a:ext cx="9144000" cy="21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D66342-84A0-4EAF-B660-1906BBAC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66" y="3381485"/>
            <a:ext cx="4486308" cy="28384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6ABE15-CE0E-44A1-97C6-01CD73EC8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925" y="1185150"/>
            <a:ext cx="6329790" cy="1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2" y="1366775"/>
            <a:ext cx="4657725" cy="64723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962426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DARTS update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2233111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Decay DARTS update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B2C8E0-5315-48D1-9A10-8F8B89CA2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2" y="2563025"/>
            <a:ext cx="3722932" cy="9407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A22D1A-16DD-4EB8-A667-6DC188FCB207}"/>
              </a:ext>
            </a:extLst>
          </p:cNvPr>
          <p:cNvSpPr txBox="1"/>
          <p:nvPr/>
        </p:nvSpPr>
        <p:spPr>
          <a:xfrm>
            <a:off x="437385" y="3663464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regularization method on DARTS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DEB77-0A21-4031-B8F7-36E5D821B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262" y="4032796"/>
            <a:ext cx="6572250" cy="7801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218A82-9F71-455C-A981-691B9E258596}"/>
              </a:ext>
            </a:extLst>
          </p:cNvPr>
          <p:cNvSpPr txBox="1"/>
          <p:nvPr/>
        </p:nvSpPr>
        <p:spPr>
          <a:xfrm>
            <a:off x="437385" y="503128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Beta-Decay DARTS suggests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35E3A6-D545-4B07-A472-552766DBA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262" y="5405075"/>
            <a:ext cx="6572250" cy="7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Beta-Decay DARTS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0CCCC6D9-DFE9-4916-BFEA-EDD4FAE92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4122079"/>
            <a:ext cx="7383279" cy="1250777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833E9E90-AB15-4FC1-9BB4-10C0A02A8707}"/>
              </a:ext>
            </a:extLst>
          </p:cNvPr>
          <p:cNvSpPr txBox="1"/>
          <p:nvPr/>
        </p:nvSpPr>
        <p:spPr>
          <a:xfrm>
            <a:off x="313560" y="3736519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Beta-Decay DARTS</a:t>
            </a:r>
          </a:p>
        </p:txBody>
      </p:sp>
      <p:pic>
        <p:nvPicPr>
          <p:cNvPr id="206" name="그림 205">
            <a:extLst>
              <a:ext uri="{FF2B5EF4-FFF2-40B4-BE49-F238E27FC236}">
                <a16:creationId xmlns:a16="http://schemas.microsoft.com/office/drawing/2014/main" id="{70BE62CE-8D0B-48CB-95BE-72E5EB39E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943" y="5531817"/>
            <a:ext cx="3224815" cy="956441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D67227EB-1F93-4617-985C-2F30848B0A5C}"/>
              </a:ext>
            </a:extLst>
          </p:cNvPr>
          <p:cNvSpPr txBox="1"/>
          <p:nvPr/>
        </p:nvSpPr>
        <p:spPr>
          <a:xfrm>
            <a:off x="389383" y="5789969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Where,</a:t>
            </a: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A6932402-C5A7-4D0E-A18D-C095EFC7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20" y="1423064"/>
            <a:ext cx="3339374" cy="737894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89456F0-EFCF-4654-A7E2-7AAB6DBB4458}"/>
              </a:ext>
            </a:extLst>
          </p:cNvPr>
          <p:cNvSpPr txBox="1"/>
          <p:nvPr/>
        </p:nvSpPr>
        <p:spPr>
          <a:xfrm>
            <a:off x="313560" y="100727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 the value of Beta from changing too much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CBD5B06-0CA2-40DD-B81E-02516165CBB4}"/>
              </a:ext>
            </a:extLst>
          </p:cNvPr>
          <p:cNvSpPr txBox="1"/>
          <p:nvPr/>
        </p:nvSpPr>
        <p:spPr>
          <a:xfrm>
            <a:off x="313560" y="2637345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Note that, 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EAED3DBD-E0BB-419E-B65B-3A7F88625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296" y="2260389"/>
            <a:ext cx="3376462" cy="11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Beta-Decay DARTS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33E9E90-AB15-4FC1-9BB4-10C0A02A8707}"/>
              </a:ext>
            </a:extLst>
          </p:cNvPr>
          <p:cNvSpPr txBox="1"/>
          <p:nvPr/>
        </p:nvSpPr>
        <p:spPr>
          <a:xfrm>
            <a:off x="313559" y="2785319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they have chosen F as</a:t>
            </a:r>
          </a:p>
        </p:txBody>
      </p:sp>
      <p:pic>
        <p:nvPicPr>
          <p:cNvPr id="206" name="그림 205">
            <a:extLst>
              <a:ext uri="{FF2B5EF4-FFF2-40B4-BE49-F238E27FC236}">
                <a16:creationId xmlns:a16="http://schemas.microsoft.com/office/drawing/2014/main" id="{70BE62CE-8D0B-48CB-95BE-72E5EB39E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68" y="3154651"/>
            <a:ext cx="3224815" cy="956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389456F0-EFCF-4654-A7E2-7AAB6DBB4458}"/>
                  </a:ext>
                </a:extLst>
              </p:cNvPr>
              <p:cNvSpPr txBox="1"/>
              <p:nvPr/>
            </p:nvSpPr>
            <p:spPr>
              <a:xfrm>
                <a:off x="313559" y="1007277"/>
                <a:ext cx="73159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mapping function F has to meet following two points: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is not affected by the amplitude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To avoid invalid regularization and optimization difficulties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can 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refplect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relative amplitude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ko-KR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To impose more penalty on larger amplitude</a:t>
                </a:r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389456F0-EFCF-4654-A7E2-7AAB6DBB4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9" y="1007277"/>
                <a:ext cx="7315965" cy="1477328"/>
              </a:xfrm>
              <a:prstGeom prst="rect">
                <a:avLst/>
              </a:prstGeom>
              <a:blipFill>
                <a:blip r:embed="rId6"/>
                <a:stretch>
                  <a:fillRect l="-500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CB298D1-54E6-4E7D-B176-E49994AFF2A7}"/>
              </a:ext>
            </a:extLst>
          </p:cNvPr>
          <p:cNvSpPr txBox="1"/>
          <p:nvPr/>
        </p:nvSpPr>
        <p:spPr>
          <a:xfrm>
            <a:off x="296392" y="4371397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45C51-A80A-40FD-B5DD-22A9C3854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33"/>
          <a:stretch/>
        </p:blipFill>
        <p:spPr>
          <a:xfrm>
            <a:off x="853768" y="4740730"/>
            <a:ext cx="7483994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9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728FC7-12ED-4CC5-82A0-01A679847429}"/>
                  </a:ext>
                </a:extLst>
              </p:cNvPr>
              <p:cNvSpPr txBox="1"/>
              <p:nvPr/>
            </p:nvSpPr>
            <p:spPr>
              <a:xfrm>
                <a:off x="313560" y="873636"/>
                <a:ext cx="8314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to make the loss function’s gradient respective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equals F(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728FC7-12ED-4CC5-82A0-01A67984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0" y="873636"/>
                <a:ext cx="8314208" cy="369332"/>
              </a:xfrm>
              <a:prstGeom prst="rect">
                <a:avLst/>
              </a:prstGeom>
              <a:blipFill>
                <a:blip r:embed="rId5"/>
                <a:stretch>
                  <a:fillRect l="-44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F5D9F37-4AEE-4333-AA59-A9E197883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276125"/>
            <a:ext cx="5203709" cy="1125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BEAF386-259B-4095-8C06-B04A0EAF98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33"/>
          <a:stretch/>
        </p:blipFill>
        <p:spPr>
          <a:xfrm>
            <a:off x="631306" y="3102346"/>
            <a:ext cx="7483994" cy="14773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B8C1BB-903E-46E5-A3EA-AA64A7222419}"/>
                  </a:ext>
                </a:extLst>
              </p:cNvPr>
              <p:cNvSpPr txBox="1"/>
              <p:nvPr/>
            </p:nvSpPr>
            <p:spPr>
              <a:xfrm>
                <a:off x="569880" y="4892458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“As a result, the variance of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constrained to be smaller, and the value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constrained to be closer to its mean, achieving the effect similar to weight decay, thus called Beta-Decay regularization”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B8C1BB-903E-46E5-A3EA-AA64A722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0" y="4892458"/>
                <a:ext cx="8314208" cy="923330"/>
              </a:xfrm>
              <a:prstGeom prst="rect">
                <a:avLst/>
              </a:prstGeom>
              <a:blipFill>
                <a:blip r:embed="rId8"/>
                <a:stretch>
                  <a:fillRect l="-440" t="-3974" r="-1026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36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Benefits of Beta-Decay DARTS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1) Probability to choose skip connection decreases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7348A-9989-426D-9BDB-6AA70398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32" y="3277682"/>
            <a:ext cx="4476682" cy="1150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33EB2-F607-4C65-9CD5-8937151BE9F2}"/>
                  </a:ext>
                </a:extLst>
              </p:cNvPr>
              <p:cNvSpPr txBox="1"/>
              <p:nvPr/>
            </p:nvSpPr>
            <p:spPr>
              <a:xfrm>
                <a:off x="829432" y="1265140"/>
                <a:ext cx="8314208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theorem revealed by recent work, the convergence of network weights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heavily rely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𝑠𝑘𝑖𝑝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33EB2-F607-4C65-9CD5-8937151B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32" y="1265140"/>
                <a:ext cx="8314208" cy="667747"/>
              </a:xfrm>
              <a:prstGeom prst="rect">
                <a:avLst/>
              </a:prstGeom>
              <a:blipFill>
                <a:blip r:embed="rId6"/>
                <a:stretch>
                  <a:fillRect l="-440" t="-5505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4D70EF3-03B0-4232-AA05-96EE5C1D9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72" y="4834188"/>
            <a:ext cx="6162765" cy="10862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/>
              <p:nvPr/>
            </p:nvSpPr>
            <p:spPr>
              <a:xfrm>
                <a:off x="924682" y="5997829"/>
                <a:ext cx="831420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Note that,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smaller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larger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2" y="5997829"/>
                <a:ext cx="8314208" cy="374526"/>
              </a:xfrm>
              <a:prstGeom prst="rect">
                <a:avLst/>
              </a:prstGeom>
              <a:blipFill>
                <a:blip r:embed="rId8"/>
                <a:stretch>
                  <a:fillRect l="-513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55D554-B2FC-4289-884C-2D410897A83D}"/>
                  </a:ext>
                </a:extLst>
              </p:cNvPr>
              <p:cNvSpPr txBox="1"/>
              <p:nvPr/>
            </p:nvSpPr>
            <p:spPr>
              <a:xfrm>
                <a:off x="829792" y="2006020"/>
                <a:ext cx="8314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can be reduced by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/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4) with probability of at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corresponding learning rate and will be bounded by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obeys.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55D554-B2FC-4289-884C-2D410897A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92" y="2006020"/>
                <a:ext cx="8314208" cy="646331"/>
              </a:xfrm>
              <a:prstGeom prst="rect">
                <a:avLst/>
              </a:prstGeom>
              <a:blipFill>
                <a:blip r:embed="rId9"/>
                <a:stretch>
                  <a:fillRect l="-440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97C80CF-58A0-4522-BCBD-A0E43F4100ED}"/>
              </a:ext>
            </a:extLst>
          </p:cNvPr>
          <p:cNvSpPr txBox="1"/>
          <p:nvPr/>
        </p:nvSpPr>
        <p:spPr>
          <a:xfrm>
            <a:off x="654120" y="2872628"/>
            <a:ext cx="8314208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Probability to choose skip connection in DARTS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469D8-8C7B-4D01-B899-FE302C6110AF}"/>
              </a:ext>
            </a:extLst>
          </p:cNvPr>
          <p:cNvSpPr txBox="1"/>
          <p:nvPr/>
        </p:nvSpPr>
        <p:spPr>
          <a:xfrm>
            <a:off x="654120" y="4528860"/>
            <a:ext cx="8314208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Probability to choose skip connection in Beta-Decay DARTS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3AB622-B8B1-4D05-88A1-0D89FDB668AD}"/>
                  </a:ext>
                </a:extLst>
              </p:cNvPr>
              <p:cNvSpPr txBox="1"/>
              <p:nvPr/>
            </p:nvSpPr>
            <p:spPr>
              <a:xfrm>
                <a:off x="5382138" y="3556174"/>
                <a:ext cx="3523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where,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3AB622-B8B1-4D05-88A1-0D89FDB66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138" y="3556174"/>
                <a:ext cx="3523403" cy="646331"/>
              </a:xfrm>
              <a:prstGeom prst="rect">
                <a:avLst/>
              </a:prstGeom>
              <a:blipFill>
                <a:blip r:embed="rId10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92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2) Stronger 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/>
              <p:nvPr/>
            </p:nvSpPr>
            <p:spPr>
              <a:xfrm>
                <a:off x="654120" y="3254892"/>
                <a:ext cx="8314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Lipschitz constant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3E0295-D4A4-4B88-B85F-DF27C4C5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3254892"/>
                <a:ext cx="8314208" cy="369332"/>
              </a:xfrm>
              <a:prstGeom prst="rect">
                <a:avLst/>
              </a:prstGeom>
              <a:blipFill>
                <a:blip r:embed="rId5"/>
                <a:stretch>
                  <a:fillRect l="-587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B7E5A-B0F9-43E9-8440-BF9EB43C9163}"/>
              </a:ext>
            </a:extLst>
          </p:cNvPr>
          <p:cNvSpPr txBox="1"/>
          <p:nvPr/>
        </p:nvSpPr>
        <p:spPr>
          <a:xfrm>
            <a:off x="569880" y="3653740"/>
            <a:ext cx="831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 the constant is, the trained model will be less sensitive to input disturbances and have better generalization ability.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6658B-66D9-4570-843E-26E149D5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2573492"/>
            <a:ext cx="5620368" cy="6829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414716" y="1272939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Lipschitz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772552" y="1663928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 model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very small, a well-trained model should meet the following constraints.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2" y="1663928"/>
                <a:ext cx="8314208" cy="923330"/>
              </a:xfrm>
              <a:prstGeom prst="rect">
                <a:avLst/>
              </a:prstGeom>
              <a:blipFill>
                <a:blip r:embed="rId7"/>
                <a:stretch>
                  <a:fillRect l="-660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4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2) Stronger 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8B7E5A-B0F9-43E9-8440-BF9EB43C9163}"/>
                  </a:ext>
                </a:extLst>
              </p:cNvPr>
              <p:cNvSpPr txBox="1"/>
              <p:nvPr/>
            </p:nvSpPr>
            <p:spPr>
              <a:xfrm>
                <a:off x="503205" y="5287965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result, the smaller the measure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is,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be less sensitive to the impact of input on the operation set, and the searched architecture will have better generalization ability.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8B7E5A-B0F9-43E9-8440-BF9EB43C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5" y="5287965"/>
                <a:ext cx="8314208" cy="923330"/>
              </a:xfrm>
              <a:prstGeom prst="rect">
                <a:avLst/>
              </a:prstGeom>
              <a:blipFill>
                <a:blip r:embed="rId5"/>
                <a:stretch>
                  <a:fillRect l="-514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414716" y="1272939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Cauchy’s inequality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772552" y="1663928"/>
                <a:ext cx="8314208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 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Architecture parameters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according to Cauchy’s inequality,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2" y="1663928"/>
                <a:ext cx="8314208" cy="1219886"/>
              </a:xfrm>
              <a:prstGeom prst="rect">
                <a:avLst/>
              </a:prstGeom>
              <a:blipFill>
                <a:blip r:embed="rId6"/>
                <a:stretch>
                  <a:fillRect l="-660" t="-3000" b="-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BAB8297-BC8D-4405-B16A-9EA2371BE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52" y="3072268"/>
            <a:ext cx="7515225" cy="8456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0D1113-400E-4D60-9A9E-75C675C82AC9}"/>
                  </a:ext>
                </a:extLst>
              </p:cNvPr>
              <p:cNvSpPr txBox="1"/>
              <p:nvPr/>
            </p:nvSpPr>
            <p:spPr>
              <a:xfrm>
                <a:off x="569880" y="4100673"/>
                <a:ext cx="8314208" cy="9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Where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Lipschitz constant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and,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𝛴</m:t>
                    </m:r>
                    <m:sSubSup>
                      <m:sSubSupPr>
                        <m:ctrlPr>
                          <a:rPr lang="en-US" altLang="ko-K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0D1113-400E-4D60-9A9E-75C675C8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0" y="4100673"/>
                <a:ext cx="8314208" cy="972510"/>
              </a:xfrm>
              <a:prstGeom prst="rect">
                <a:avLst/>
              </a:prstGeom>
              <a:blipFill>
                <a:blip r:embed="rId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9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3) Comparison with commonly-used regularization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569880" y="1509411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L2 regularization and weight decay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927716" y="3352311"/>
                <a:ext cx="8314208" cy="1225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values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all around one, regularization has little effect on Beta.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the median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0, has the same effect with Beta regularization.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variance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makes optimization process more sensitive to the hyperparameter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16" y="3352311"/>
                <a:ext cx="8314208" cy="1225207"/>
              </a:xfrm>
              <a:prstGeom prst="rect">
                <a:avLst/>
              </a:prstGeom>
              <a:blipFill>
                <a:blip r:embed="rId5"/>
                <a:stretch>
                  <a:fillRect l="-440" t="-2985" b="-49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E8F74A9-8E3C-493D-B107-E5D6E28FA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4" y="1918952"/>
            <a:ext cx="6843194" cy="10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998" y="1406354"/>
            <a:ext cx="8112004" cy="4247535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(1)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of DARTS (6) 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Beta-Decay DARTS (6)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Beta-Decay DARTS (6)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(5)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(1)</a:t>
            </a:r>
          </a:p>
          <a:p>
            <a:pPr marL="971910" lvl="1" indent="-514350"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79401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3) Comparison with commonly-used regularization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5282D-3B6D-425B-B9C7-187DCFDABCC1}"/>
              </a:ext>
            </a:extLst>
          </p:cNvPr>
          <p:cNvSpPr txBox="1"/>
          <p:nvPr/>
        </p:nvSpPr>
        <p:spPr>
          <a:xfrm>
            <a:off x="569880" y="1509411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Beta-Decay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/>
              <p:nvPr/>
            </p:nvSpPr>
            <p:spPr>
              <a:xfrm>
                <a:off x="927716" y="3612327"/>
                <a:ext cx="8314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mean and median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basically equal.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the standard deviation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 to a certain extent, it will remain unchanged.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6E83D-D6A4-4C9F-8D2C-20670263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16" y="3612327"/>
                <a:ext cx="8314208" cy="923330"/>
              </a:xfrm>
              <a:prstGeom prst="rect">
                <a:avLst/>
              </a:prstGeom>
              <a:blipFill>
                <a:blip r:embed="rId5"/>
                <a:stretch>
                  <a:fillRect l="-440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3F91393-7577-4309-A116-07D960CC4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16" y="2054312"/>
            <a:ext cx="6543675" cy="13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8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Benefits of Beta-Decay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46097-B4C7-47FC-8152-C30177C49564}"/>
              </a:ext>
            </a:extLst>
          </p:cNvPr>
          <p:cNvSpPr txBox="1"/>
          <p:nvPr/>
        </p:nvSpPr>
        <p:spPr>
          <a:xfrm>
            <a:off x="313560" y="990324"/>
            <a:ext cx="83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3) Comparison with commonly-used regularization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6858F-40CA-46F2-AAEC-A95B8E23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2" y="2132872"/>
            <a:ext cx="8812375" cy="33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871AF-FFB6-45CD-8029-7D8D00A27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0" y="2294518"/>
            <a:ext cx="8489880" cy="2850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171429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on NAS-Bench-201 CIFAR-10 dataset, Adapt on NAS-Bench-201 CIFAR-10, NAS-Bench-201 CIFAR-100, NAS-Bench-201 ImageNet16-120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266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871AF-FFB6-45CD-8029-7D8D00A27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0" y="2294518"/>
            <a:ext cx="8489880" cy="2850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171429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on NAS-Bench-201 CIFAR-10 dataset, Adapt on NAS-Bench-201 CIFAR-10, NAS-Bench-201 CIFAR-100, NAS-Bench-201 ImageNet16-120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12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930785"/>
            <a:ext cx="829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: Search on CIFAR-100, test on CIFAR-10 and CIFAR-100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: Search on CIFAR-10, test on CIFAR-10 and CIFAR-100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on ImageNet / Cross Domain(CIFAR-10 and part of ImageNet) / CIFAR-10 or CIFAR-100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19249A-9971-4F75-96C1-82BEC40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12" y="2608299"/>
            <a:ext cx="8807976" cy="30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2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250800"/>
            <a:ext cx="829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on Different Weighting Scheme (Increase)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E31D0-A5D0-4467-B743-7E789AC85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2" y="2571229"/>
            <a:ext cx="8124735" cy="20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79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Experimental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67521-585F-449E-985A-30C9F11265C7}"/>
              </a:ext>
            </a:extLst>
          </p:cNvPr>
          <p:cNvSpPr txBox="1"/>
          <p:nvPr/>
        </p:nvSpPr>
        <p:spPr>
          <a:xfrm>
            <a:off x="313560" y="1250800"/>
            <a:ext cx="829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different weighting schemes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F1AAE-D4A3-4455-96CD-CAF3369F8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2346477"/>
            <a:ext cx="9144000" cy="28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4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16683E-CAAA-4E33-8FB3-5D3D6CCF5967}"/>
                  </a:ext>
                </a:extLst>
              </p:cNvPr>
              <p:cNvSpPr txBox="1"/>
              <p:nvPr/>
            </p:nvSpPr>
            <p:spPr>
              <a:xfrm>
                <a:off x="654120" y="966828"/>
                <a:ext cx="8060773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Change the Loss function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imes new"/>
                  </a:rPr>
                  <a:t>Examples from Beta-Decay DARTS paper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Use different Weighting Scheme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Make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>
                    <a:solidFill>
                      <a:srgbClr val="FF0000"/>
                    </a:solidFill>
                    <a:latin typeface="times new"/>
                  </a:rPr>
                  <a:t> as learnable parameter </a:t>
                </a:r>
                <a:endParaRPr lang="ko-KR" altLang="en-US" sz="2400" dirty="0">
                  <a:solidFill>
                    <a:srgbClr val="FF0000"/>
                  </a:solidFill>
                  <a:latin typeface="times new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16683E-CAAA-4E33-8FB3-5D3D6CCF5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966828"/>
                <a:ext cx="8060773" cy="5262979"/>
              </a:xfrm>
              <a:prstGeom prst="rect">
                <a:avLst/>
              </a:prstGeom>
              <a:blipFill>
                <a:blip r:embed="rId5"/>
                <a:stretch>
                  <a:fillRect l="-983" t="-927" b="-1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273878A-C809-4577-B9FD-424EDA05F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605" y="2064774"/>
            <a:ext cx="4669650" cy="1400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44B40-FBDC-4930-890F-ED00EC340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35" y="3906808"/>
            <a:ext cx="4893990" cy="13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6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Theory-Inspired Path-Regularized Differential Network Architecture Search </a:t>
            </a:r>
            <a:r>
              <a:rPr lang="en-US" dirty="0">
                <a:solidFill>
                  <a:srgbClr val="000000"/>
                </a:solidFill>
                <a:latin typeface="Lucida Grande"/>
                <a:hlinkClick r:id="rId7"/>
              </a:rPr>
              <a:t>https://arxiv.org/abs/2006.16537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29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Thank</a:t>
            </a: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you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Highlights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541433" y="1705492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Find out the reason why TD-DARTS couldn’t improve much compared to DARTS on accuracy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Prevent skip connection with 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Learn an effective way to regularize Differentiable Architecture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0000"/>
                </a:solidFill>
                <a:latin typeface="times new"/>
              </a:rPr>
              <a:t>Based on Beta-Decay DARTS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400" dirty="0">
                <a:latin typeface="times new"/>
              </a:rPr>
              <a:t>Observe the difference between Beta-Decay DARTS and other  regularization methods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60760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Problems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446668" y="5012598"/>
            <a:ext cx="8374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Discrepancy: Between Continuously encoded architecture and Discrete architecture.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Collapse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Searched architecture tends to select skip connection.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Generalization Challenge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Architecture searched in the specific dataset cannot guarantee it is good also on another dataset.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9F348D-B755-477B-88BA-74774067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60" y="1218543"/>
            <a:ext cx="4358244" cy="3673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68A289-ACD2-4F42-998E-04688C96E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04" y="1223223"/>
            <a:ext cx="4292987" cy="2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D33C732-D2DB-4AB1-91BF-2EFD345F5612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57FC51C6-802E-4607-B774-A057CB35C2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985ACC7C-4DED-40A1-98A7-17F2707FF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E56ED71-98FE-4CA9-9500-9E90E9AD26A0}"/>
                </a:ext>
              </a:extLst>
            </p:cNvPr>
            <p:cNvSpPr/>
            <p:nvPr/>
          </p:nvSpPr>
          <p:spPr>
            <a:xfrm flipV="1">
              <a:off x="1959648" y="3085092"/>
              <a:ext cx="1362075" cy="35142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6D47D1-AA21-4008-9E62-A41B58038D97}"/>
                </a:ext>
              </a:extLst>
            </p:cNvPr>
            <p:cNvSpPr/>
            <p:nvPr/>
          </p:nvSpPr>
          <p:spPr>
            <a:xfrm>
              <a:off x="1959651" y="3202408"/>
              <a:ext cx="1362075" cy="125731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4B2562F-F788-40E1-8A89-595216B87DE2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68274D26-84A1-4247-882A-1A9C2A7A20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66F58-5960-4770-BE96-3399204B1062}"/>
                  </a:ext>
                </a:extLst>
              </p:cNvPr>
              <p:cNvSpPr txBox="1"/>
              <p:nvPr/>
            </p:nvSpPr>
            <p:spPr>
              <a:xfrm>
                <a:off x="910521" y="2597934"/>
                <a:ext cx="7319079" cy="3182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Let, Operation Pool = {Convolution(), Pooling(), Skip()}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One-hot encoding:</a:t>
                </a:r>
              </a:p>
              <a:p>
                <a:r>
                  <a:rPr lang="en-US" altLang="ko-KR" dirty="0"/>
                  <a:t>Operation 1 : Convolution()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[1,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0]</a:t>
                </a:r>
              </a:p>
              <a:p>
                <a:r>
                  <a:rPr lang="en-US" altLang="ko-KR" dirty="0"/>
                  <a:t>Operation 2 : Pooling() = [0, 1, 0]</a:t>
                </a:r>
              </a:p>
              <a:p>
                <a:r>
                  <a:rPr lang="en-US" altLang="ko-KR" dirty="0"/>
                  <a:t>Operation 3 : Skip() = [0, 0, 1]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DARTS Assumes that,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Convolution()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[1, 0, 0]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Pooling()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[0, 1, 0]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Skip()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[0, 0, 1]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66F58-5960-4770-BE96-3399204B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21" y="2597934"/>
                <a:ext cx="7319079" cy="3182153"/>
              </a:xfrm>
              <a:prstGeom prst="rect">
                <a:avLst/>
              </a:prstGeom>
              <a:blipFill>
                <a:blip r:embed="rId13"/>
                <a:stretch>
                  <a:fillRect l="-666" t="-958" b="-2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21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D1A9A-B424-4D00-BEC5-96EAAE39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430" y="2878202"/>
            <a:ext cx="5009970" cy="14308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579D132-4C2A-4EB6-92E5-5E66A9836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555" y="1016137"/>
            <a:ext cx="6010889" cy="1653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1C3B4C-386C-463F-9DA0-7650CC39D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720" y="4543453"/>
            <a:ext cx="4648200" cy="16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CD836A-BE5E-4437-8038-85FA90096F1F}"/>
              </a:ext>
            </a:extLst>
          </p:cNvPr>
          <p:cNvGrpSpPr/>
          <p:nvPr/>
        </p:nvGrpSpPr>
        <p:grpSpPr>
          <a:xfrm>
            <a:off x="1594180" y="799122"/>
            <a:ext cx="1800720" cy="544680"/>
            <a:chOff x="1594180" y="1399197"/>
            <a:chExt cx="180072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34969F1-1472-48D5-8029-78BC607D3BC9}"/>
                    </a:ext>
                  </a:extLst>
                </p14:cNvPr>
                <p14:cNvContentPartPr/>
                <p14:nvPr/>
              </p14:nvContentPartPr>
              <p14:xfrm>
                <a:off x="1594180" y="1468317"/>
                <a:ext cx="331200" cy="3236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34969F1-1472-48D5-8029-78BC607D3B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5540" y="1459677"/>
                  <a:ext cx="3488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2A76D4A-9CE0-417D-A516-46D0603FFAFE}"/>
                    </a:ext>
                  </a:extLst>
                </p14:cNvPr>
                <p14:cNvContentPartPr/>
                <p14:nvPr/>
              </p14:nvContentPartPr>
              <p14:xfrm>
                <a:off x="2120140" y="1594677"/>
                <a:ext cx="271800" cy="302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2A76D4A-9CE0-417D-A516-46D0603FFA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140" y="1585677"/>
                  <a:ext cx="289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984EB98-8D04-4BA4-B253-C2EE281278A8}"/>
                    </a:ext>
                  </a:extLst>
                </p14:cNvPr>
                <p14:cNvContentPartPr/>
                <p14:nvPr/>
              </p14:nvContentPartPr>
              <p14:xfrm>
                <a:off x="2110420" y="1672797"/>
                <a:ext cx="203400" cy="219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984EB98-8D04-4BA4-B253-C2EE281278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1780" y="1664157"/>
                  <a:ext cx="221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0C05531-D5D3-43F1-A5D6-DACCE4ED8A1B}"/>
                    </a:ext>
                  </a:extLst>
                </p14:cNvPr>
                <p14:cNvContentPartPr/>
                <p14:nvPr/>
              </p14:nvContentPartPr>
              <p14:xfrm>
                <a:off x="2615140" y="1399197"/>
                <a:ext cx="234720" cy="4813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0C05531-D5D3-43F1-A5D6-DACCE4ED8A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6140" y="1390197"/>
                  <a:ext cx="2523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6E6E20F-AE31-4176-A8A8-75800696500D}"/>
                    </a:ext>
                  </a:extLst>
                </p14:cNvPr>
                <p14:cNvContentPartPr/>
                <p14:nvPr/>
              </p14:nvContentPartPr>
              <p14:xfrm>
                <a:off x="2963620" y="1585317"/>
                <a:ext cx="353520" cy="284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6E6E20F-AE31-4176-A8A8-7580069650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54620" y="1576677"/>
                  <a:ext cx="371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F0E947F-121A-4A00-B549-C5F221560FE0}"/>
                    </a:ext>
                  </a:extLst>
                </p14:cNvPr>
                <p14:cNvContentPartPr/>
                <p14:nvPr/>
              </p14:nvContentPartPr>
              <p14:xfrm>
                <a:off x="3375100" y="1808877"/>
                <a:ext cx="19800" cy="135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F0E947F-121A-4A00-B549-C5F221560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66100" y="1799877"/>
                  <a:ext cx="3744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237A732-AFE7-4885-9EC2-9D59ABE03281}"/>
                  </a:ext>
                </a:extLst>
              </p14:cNvPr>
              <p14:cNvContentPartPr/>
              <p14:nvPr/>
            </p14:nvContentPartPr>
            <p14:xfrm>
              <a:off x="3726100" y="1179282"/>
              <a:ext cx="87480" cy="1306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237A732-AFE7-4885-9EC2-9D59ABE0328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17100" y="1170642"/>
                <a:ext cx="1051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EF5609-3EAB-46E1-BE2F-1F320B44236C}"/>
              </a:ext>
            </a:extLst>
          </p:cNvPr>
          <p:cNvGrpSpPr/>
          <p:nvPr/>
        </p:nvGrpSpPr>
        <p:grpSpPr>
          <a:xfrm>
            <a:off x="4054420" y="1004322"/>
            <a:ext cx="692640" cy="360720"/>
            <a:chOff x="4054420" y="1604397"/>
            <a:chExt cx="69264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4C4702-F4FA-4D12-93B7-C677DB7B959B}"/>
                    </a:ext>
                  </a:extLst>
                </p14:cNvPr>
                <p14:cNvContentPartPr/>
                <p14:nvPr/>
              </p14:nvContentPartPr>
              <p14:xfrm>
                <a:off x="4054420" y="1604397"/>
                <a:ext cx="303840" cy="2232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4C4702-F4FA-4D12-93B7-C677DB7B95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45780" y="1595757"/>
                  <a:ext cx="321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50FBF47-13F9-4F5E-87F8-FD5380AC0148}"/>
                    </a:ext>
                  </a:extLst>
                </p14:cNvPr>
                <p14:cNvContentPartPr/>
                <p14:nvPr/>
              </p14:nvContentPartPr>
              <p14:xfrm>
                <a:off x="4399660" y="1808877"/>
                <a:ext cx="141840" cy="146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50FBF47-13F9-4F5E-87F8-FD5380AC01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90660" y="1799877"/>
                  <a:ext cx="159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0C91FA6-3B89-402F-824F-5E2444C55EC5}"/>
                    </a:ext>
                  </a:extLst>
                </p14:cNvPr>
                <p14:cNvContentPartPr/>
                <p14:nvPr/>
              </p14:nvContentPartPr>
              <p14:xfrm>
                <a:off x="4650580" y="1886637"/>
                <a:ext cx="96480" cy="78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0C91FA6-3B89-402F-824F-5E2444C55E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41580" y="1877997"/>
                  <a:ext cx="1141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38E7D0-1D94-4791-8FC5-9C9A196087E1}"/>
              </a:ext>
            </a:extLst>
          </p:cNvPr>
          <p:cNvGrpSpPr/>
          <p:nvPr/>
        </p:nvGrpSpPr>
        <p:grpSpPr>
          <a:xfrm>
            <a:off x="5036500" y="1004322"/>
            <a:ext cx="450720" cy="352080"/>
            <a:chOff x="5036500" y="1604397"/>
            <a:chExt cx="45072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0A62C59-9C49-4F85-A3D6-2568EA7471B7}"/>
                    </a:ext>
                  </a:extLst>
                </p14:cNvPr>
                <p14:cNvContentPartPr/>
                <p14:nvPr/>
              </p14:nvContentPartPr>
              <p14:xfrm>
                <a:off x="5036500" y="1604397"/>
                <a:ext cx="313920" cy="255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0A62C59-9C49-4F85-A3D6-2568EA7471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27500" y="1595757"/>
                  <a:ext cx="331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B86D4AA-0799-49D2-B218-7DFF169110FA}"/>
                    </a:ext>
                  </a:extLst>
                </p14:cNvPr>
                <p14:cNvContentPartPr/>
                <p14:nvPr/>
              </p14:nvContentPartPr>
              <p14:xfrm>
                <a:off x="5379220" y="1798797"/>
                <a:ext cx="108000" cy="157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B86D4AA-0799-49D2-B218-7DFF169110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70220" y="1790157"/>
                  <a:ext cx="12564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69A8337-A7C8-4AC1-90E4-52F96A9641F4}"/>
                  </a:ext>
                </a:extLst>
              </p14:cNvPr>
              <p14:cNvContentPartPr/>
              <p14:nvPr/>
            </p14:nvContentPartPr>
            <p14:xfrm>
              <a:off x="5678020" y="1277202"/>
              <a:ext cx="41760" cy="1130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69A8337-A7C8-4AC1-90E4-52F96A9641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69380" y="1268202"/>
                <a:ext cx="594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98E9868-DD23-47AD-A7FC-9D54307A4408}"/>
                  </a:ext>
                </a:extLst>
              </p14:cNvPr>
              <p14:cNvContentPartPr/>
              <p14:nvPr/>
            </p14:nvContentPartPr>
            <p14:xfrm>
              <a:off x="6030460" y="1120602"/>
              <a:ext cx="7920" cy="162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98E9868-DD23-47AD-A7FC-9D54307A44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21820" y="1111962"/>
                <a:ext cx="255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4CC339B-3F7D-4C25-A093-66D1A6FFCDC1}"/>
                  </a:ext>
                </a:extLst>
              </p14:cNvPr>
              <p14:cNvContentPartPr/>
              <p14:nvPr/>
            </p14:nvContentPartPr>
            <p14:xfrm>
              <a:off x="6277420" y="1115562"/>
              <a:ext cx="19800" cy="201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4CC339B-3F7D-4C25-A093-66D1A6FFCDC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68420" y="1106922"/>
                <a:ext cx="37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072B5CA-863E-4F5F-B0D7-D634B2D32BEE}"/>
                  </a:ext>
                </a:extLst>
              </p14:cNvPr>
              <p14:cNvContentPartPr/>
              <p14:nvPr/>
            </p14:nvContentPartPr>
            <p14:xfrm>
              <a:off x="6557860" y="1143642"/>
              <a:ext cx="27360" cy="230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072B5CA-863E-4F5F-B0D7-D634B2D32BE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49220" y="1134642"/>
                <a:ext cx="45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171A9B4-E816-41B5-86CD-C74DAC272E7B}"/>
                  </a:ext>
                </a:extLst>
              </p14:cNvPr>
              <p14:cNvContentPartPr/>
              <p14:nvPr/>
            </p14:nvContentPartPr>
            <p14:xfrm>
              <a:off x="6701500" y="1277202"/>
              <a:ext cx="78840" cy="864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171A9B4-E816-41B5-86CD-C74DAC272E7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92500" y="1268202"/>
                <a:ext cx="964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AA9723-DAE5-44D9-ADEF-BCF6399C3432}"/>
              </a:ext>
            </a:extLst>
          </p:cNvPr>
          <p:cNvGrpSpPr/>
          <p:nvPr/>
        </p:nvGrpSpPr>
        <p:grpSpPr>
          <a:xfrm>
            <a:off x="7010380" y="916842"/>
            <a:ext cx="711000" cy="595440"/>
            <a:chOff x="7010380" y="1516917"/>
            <a:chExt cx="71100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18C4706-73D5-450C-83BD-C4ADDE1AE47D}"/>
                    </a:ext>
                  </a:extLst>
                </p14:cNvPr>
                <p14:cNvContentPartPr/>
                <p14:nvPr/>
              </p14:nvContentPartPr>
              <p14:xfrm>
                <a:off x="7010380" y="1680717"/>
                <a:ext cx="255960" cy="255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18C4706-73D5-450C-83BD-C4ADDE1AE4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01740" y="1671717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D3B6BD9-96CF-491C-8A9D-CE3204F4708B}"/>
                    </a:ext>
                  </a:extLst>
                </p14:cNvPr>
                <p14:cNvContentPartPr/>
                <p14:nvPr/>
              </p14:nvContentPartPr>
              <p14:xfrm>
                <a:off x="7363900" y="1838397"/>
                <a:ext cx="9720" cy="242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D3B6BD9-96CF-491C-8A9D-CE3204F470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54900" y="1829397"/>
                  <a:ext cx="27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F7CD26E-058D-413E-A2EF-01CD36998CC5}"/>
                    </a:ext>
                  </a:extLst>
                </p14:cNvPr>
                <p14:cNvContentPartPr/>
                <p14:nvPr/>
              </p14:nvContentPartPr>
              <p14:xfrm>
                <a:off x="7402780" y="1964757"/>
                <a:ext cx="97200" cy="1022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F7CD26E-058D-413E-A2EF-01CD36998C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94140" y="1955757"/>
                  <a:ext cx="11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52792A9-46AD-493D-9BA9-A04A546E970D}"/>
                    </a:ext>
                  </a:extLst>
                </p14:cNvPr>
                <p14:cNvContentPartPr/>
                <p14:nvPr/>
              </p14:nvContentPartPr>
              <p14:xfrm>
                <a:off x="7470460" y="1516917"/>
                <a:ext cx="250920" cy="5954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52792A9-46AD-493D-9BA9-A04A546E97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61460" y="1508277"/>
                  <a:ext cx="26856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94C0F9-7ED6-4663-9345-9A69F8630528}"/>
              </a:ext>
            </a:extLst>
          </p:cNvPr>
          <p:cNvGrpSpPr/>
          <p:nvPr/>
        </p:nvGrpSpPr>
        <p:grpSpPr>
          <a:xfrm>
            <a:off x="1602820" y="2102322"/>
            <a:ext cx="536760" cy="466920"/>
            <a:chOff x="1602820" y="2702397"/>
            <a:chExt cx="53676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45310D1-D9CE-43B7-8CEF-3C19DA6AD49A}"/>
                    </a:ext>
                  </a:extLst>
                </p14:cNvPr>
                <p14:cNvContentPartPr/>
                <p14:nvPr/>
              </p14:nvContentPartPr>
              <p14:xfrm>
                <a:off x="1602820" y="2702397"/>
                <a:ext cx="410400" cy="3139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45310D1-D9CE-43B7-8CEF-3C19DA6AD4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94180" y="2693397"/>
                  <a:ext cx="428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ECFF9C2-9965-4228-9C2D-76C43AAF7D14}"/>
                    </a:ext>
                  </a:extLst>
                </p14:cNvPr>
                <p14:cNvContentPartPr/>
                <p14:nvPr/>
              </p14:nvContentPartPr>
              <p14:xfrm>
                <a:off x="2110060" y="2986077"/>
                <a:ext cx="29520" cy="183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ECFF9C2-9965-4228-9C2D-76C43AAF7D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01060" y="2977437"/>
                  <a:ext cx="471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5858446-1CF9-4FB0-A6CE-04B0FAED64C9}"/>
              </a:ext>
            </a:extLst>
          </p:cNvPr>
          <p:cNvGrpSpPr/>
          <p:nvPr/>
        </p:nvGrpSpPr>
        <p:grpSpPr>
          <a:xfrm>
            <a:off x="3412180" y="2072082"/>
            <a:ext cx="682560" cy="518040"/>
            <a:chOff x="3412180" y="2672157"/>
            <a:chExt cx="682560" cy="51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5F0BD50-5547-42F6-9DF9-3C757AA4D68D}"/>
                    </a:ext>
                  </a:extLst>
                </p14:cNvPr>
                <p14:cNvContentPartPr/>
                <p14:nvPr/>
              </p14:nvContentPartPr>
              <p14:xfrm>
                <a:off x="3412180" y="2672157"/>
                <a:ext cx="306000" cy="315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5F0BD50-5547-42F6-9DF9-3C757AA4D6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03180" y="2663517"/>
                  <a:ext cx="32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8E4896B-8372-4335-ABF9-CEE37DC72020}"/>
                    </a:ext>
                  </a:extLst>
                </p14:cNvPr>
                <p14:cNvContentPartPr/>
                <p14:nvPr/>
              </p14:nvContentPartPr>
              <p14:xfrm>
                <a:off x="3812500" y="2713197"/>
                <a:ext cx="39600" cy="3787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8E4896B-8372-4335-ABF9-CEE37DC7202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03500" y="2704557"/>
                  <a:ext cx="57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E3AB6E9-3E82-45FB-9D8C-AD0703A8D65C}"/>
                    </a:ext>
                  </a:extLst>
                </p14:cNvPr>
                <p14:cNvContentPartPr/>
                <p14:nvPr/>
              </p14:nvContentPartPr>
              <p14:xfrm>
                <a:off x="3806020" y="2712837"/>
                <a:ext cx="202680" cy="1886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E3AB6E9-3E82-45FB-9D8C-AD0703A8D6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97020" y="2703837"/>
                  <a:ext cx="220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46150FC-C7C1-4513-BD23-506274C965AE}"/>
                    </a:ext>
                  </a:extLst>
                </p14:cNvPr>
                <p14:cNvContentPartPr/>
                <p14:nvPr/>
              </p14:nvContentPartPr>
              <p14:xfrm>
                <a:off x="4085740" y="2986077"/>
                <a:ext cx="9000" cy="2041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46150FC-C7C1-4513-BD23-506274C965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77100" y="2977437"/>
                  <a:ext cx="26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2138DC-C2E1-411C-ABDA-FD3244D436BB}"/>
              </a:ext>
            </a:extLst>
          </p:cNvPr>
          <p:cNvGrpSpPr/>
          <p:nvPr/>
        </p:nvGrpSpPr>
        <p:grpSpPr>
          <a:xfrm>
            <a:off x="1660780" y="3156402"/>
            <a:ext cx="497520" cy="436320"/>
            <a:chOff x="1660780" y="3756477"/>
            <a:chExt cx="49752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44303C7-A807-4DC9-829A-DF4CD7098491}"/>
                    </a:ext>
                  </a:extLst>
                </p14:cNvPr>
                <p14:cNvContentPartPr/>
                <p14:nvPr/>
              </p14:nvContentPartPr>
              <p14:xfrm>
                <a:off x="1660780" y="3756477"/>
                <a:ext cx="313920" cy="2890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44303C7-A807-4DC9-829A-DF4CD70984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52140" y="3747837"/>
                  <a:ext cx="331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065FD9B-B766-4569-A8F5-EFDBC3655EB1}"/>
                    </a:ext>
                  </a:extLst>
                </p14:cNvPr>
                <p14:cNvContentPartPr/>
                <p14:nvPr/>
              </p14:nvContentPartPr>
              <p14:xfrm>
                <a:off x="2041660" y="4104237"/>
                <a:ext cx="116640" cy="885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065FD9B-B766-4569-A8F5-EFDBC3655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33020" y="4095237"/>
                  <a:ext cx="1342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C977790-9FE2-451F-B32C-E5FED676B9A2}"/>
              </a:ext>
            </a:extLst>
          </p:cNvPr>
          <p:cNvGrpSpPr/>
          <p:nvPr/>
        </p:nvGrpSpPr>
        <p:grpSpPr>
          <a:xfrm>
            <a:off x="3374380" y="3114642"/>
            <a:ext cx="787680" cy="548280"/>
            <a:chOff x="3374380" y="3714717"/>
            <a:chExt cx="7876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59A404DB-9587-4EC9-B139-705C2F5A9AD4}"/>
                    </a:ext>
                  </a:extLst>
                </p14:cNvPr>
                <p14:cNvContentPartPr/>
                <p14:nvPr/>
              </p14:nvContentPartPr>
              <p14:xfrm>
                <a:off x="3374380" y="3714717"/>
                <a:ext cx="313200" cy="31248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59A404DB-9587-4EC9-B139-705C2F5A9A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65740" y="3706077"/>
                  <a:ext cx="3308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AFBE62C-0BD7-4F4F-9D5F-308CB322D115}"/>
                    </a:ext>
                  </a:extLst>
                </p14:cNvPr>
                <p14:cNvContentPartPr/>
                <p14:nvPr/>
              </p14:nvContentPartPr>
              <p14:xfrm>
                <a:off x="3812500" y="3744957"/>
                <a:ext cx="49320" cy="4147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AFBE62C-0BD7-4F4F-9D5F-308CB322D11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03500" y="3735957"/>
                  <a:ext cx="66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9553B7E-12B4-47F7-8EB3-8AD6213CBE31}"/>
                    </a:ext>
                  </a:extLst>
                </p14:cNvPr>
                <p14:cNvContentPartPr/>
                <p14:nvPr/>
              </p14:nvContentPartPr>
              <p14:xfrm>
                <a:off x="3862540" y="3754677"/>
                <a:ext cx="205200" cy="15768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9553B7E-12B4-47F7-8EB3-8AD6213CBE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53540" y="3745677"/>
                  <a:ext cx="222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05A76ED-FB3D-4335-A04B-9EB55359B565}"/>
                    </a:ext>
                  </a:extLst>
                </p14:cNvPr>
                <p14:cNvContentPartPr/>
                <p14:nvPr/>
              </p14:nvContentPartPr>
              <p14:xfrm>
                <a:off x="3987820" y="4094877"/>
                <a:ext cx="174240" cy="16812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05A76ED-FB3D-4335-A04B-9EB55359B56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79180" y="4086237"/>
                  <a:ext cx="1918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C7DBF25-97D8-4C2D-A776-5C5AEC07231B}"/>
              </a:ext>
            </a:extLst>
          </p:cNvPr>
          <p:cNvGrpSpPr/>
          <p:nvPr/>
        </p:nvGrpSpPr>
        <p:grpSpPr>
          <a:xfrm>
            <a:off x="1554580" y="4087722"/>
            <a:ext cx="799200" cy="441000"/>
            <a:chOff x="1554580" y="4687797"/>
            <a:chExt cx="79920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C1B27FFF-6D2E-461F-9202-9C94C0913078}"/>
                    </a:ext>
                  </a:extLst>
                </p14:cNvPr>
                <p14:cNvContentPartPr/>
                <p14:nvPr/>
              </p14:nvContentPartPr>
              <p14:xfrm>
                <a:off x="1554580" y="4687797"/>
                <a:ext cx="268200" cy="2646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C1B27FFF-6D2E-461F-9202-9C94C09130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45940" y="4679157"/>
                  <a:ext cx="285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1335DEE1-267B-44E6-8E7B-F5C667298C3F}"/>
                    </a:ext>
                  </a:extLst>
                </p14:cNvPr>
                <p14:cNvContentPartPr/>
                <p14:nvPr/>
              </p14:nvContentPartPr>
              <p14:xfrm>
                <a:off x="1976140" y="4697877"/>
                <a:ext cx="37440" cy="35100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1335DEE1-267B-44E6-8E7B-F5C667298C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67500" y="4689237"/>
                  <a:ext cx="55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6DC8A61-A8D3-4F8E-B623-AD4BF9EA9DA1}"/>
                    </a:ext>
                  </a:extLst>
                </p14:cNvPr>
                <p14:cNvContentPartPr/>
                <p14:nvPr/>
              </p14:nvContentPartPr>
              <p14:xfrm>
                <a:off x="2032660" y="4736397"/>
                <a:ext cx="168480" cy="16668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6DC8A61-A8D3-4F8E-B623-AD4BF9EA9D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23660" y="4727397"/>
                  <a:ext cx="186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D891CB5F-EF09-45D1-AF00-ED53D57F30A0}"/>
                    </a:ext>
                  </a:extLst>
                </p14:cNvPr>
                <p14:cNvContentPartPr/>
                <p14:nvPr/>
              </p14:nvContentPartPr>
              <p14:xfrm>
                <a:off x="2328220" y="4989837"/>
                <a:ext cx="25560" cy="13896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D891CB5F-EF09-45D1-AF00-ED53D57F30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19220" y="4981197"/>
                  <a:ext cx="432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E73CA824-E7A8-4D4D-AF03-BBEFA8BF8D26}"/>
                  </a:ext>
                </a:extLst>
              </p14:cNvPr>
              <p14:cNvContentPartPr/>
              <p14:nvPr/>
            </p14:nvContentPartPr>
            <p14:xfrm>
              <a:off x="2840140" y="4243602"/>
              <a:ext cx="190080" cy="2412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E73CA824-E7A8-4D4D-AF03-BBEFA8BF8D2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831140" y="4234602"/>
                <a:ext cx="207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A1B0DA99-0F0B-4566-9E85-0C5F912C9CC1}"/>
                  </a:ext>
                </a:extLst>
              </p14:cNvPr>
              <p14:cNvContentPartPr/>
              <p14:nvPr/>
            </p14:nvContentPartPr>
            <p14:xfrm>
              <a:off x="2840140" y="4380042"/>
              <a:ext cx="232560" cy="36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A1B0DA99-0F0B-4566-9E85-0C5F912C9CC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31140" y="4371402"/>
                <a:ext cx="250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09C9807-B648-4389-817C-EA0E0F65C40B}"/>
                  </a:ext>
                </a:extLst>
              </p14:cNvPr>
              <p14:cNvContentPartPr/>
              <p14:nvPr/>
            </p14:nvContentPartPr>
            <p14:xfrm>
              <a:off x="3460780" y="4052802"/>
              <a:ext cx="274320" cy="48528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09C9807-B648-4389-817C-EA0E0F65C40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451780" y="4043802"/>
                <a:ext cx="2919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2D8BEBFF-51DD-401B-A433-EC2325DD1513}"/>
                  </a:ext>
                </a:extLst>
              </p14:cNvPr>
              <p14:cNvContentPartPr/>
              <p14:nvPr/>
            </p14:nvContentPartPr>
            <p14:xfrm>
              <a:off x="3929860" y="4166202"/>
              <a:ext cx="360" cy="31968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2D8BEBFF-51DD-401B-A433-EC2325DD151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20860" y="4157562"/>
                <a:ext cx="180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98338AA0-F4BA-4CC0-B49D-960995ACFE64}"/>
                  </a:ext>
                </a:extLst>
              </p14:cNvPr>
              <p14:cNvContentPartPr/>
              <p14:nvPr/>
            </p14:nvContentPartPr>
            <p14:xfrm>
              <a:off x="4375540" y="4389762"/>
              <a:ext cx="50400" cy="9504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98338AA0-F4BA-4CC0-B49D-960995ACFE6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366540" y="4381122"/>
                <a:ext cx="680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CC4D781B-A02C-48E0-8F3A-782A81EFA382}"/>
                  </a:ext>
                </a:extLst>
              </p14:cNvPr>
              <p14:cNvContentPartPr/>
              <p14:nvPr/>
            </p14:nvContentPartPr>
            <p14:xfrm>
              <a:off x="4735180" y="4179882"/>
              <a:ext cx="159120" cy="18396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CC4D781B-A02C-48E0-8F3A-782A81EFA38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26180" y="4170882"/>
                <a:ext cx="176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E6C3D995-4B56-449D-BBF6-D99DD1BC9E04}"/>
                  </a:ext>
                </a:extLst>
              </p14:cNvPr>
              <p14:cNvContentPartPr/>
              <p14:nvPr/>
            </p14:nvContentPartPr>
            <p14:xfrm>
              <a:off x="5172940" y="4321362"/>
              <a:ext cx="52920" cy="16344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E6C3D995-4B56-449D-BBF6-D99DD1BC9E0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163940" y="4312722"/>
                <a:ext cx="7056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BF85A2E-33EB-42A2-BF96-3171CED33477}"/>
              </a:ext>
            </a:extLst>
          </p:cNvPr>
          <p:cNvGrpSpPr/>
          <p:nvPr/>
        </p:nvGrpSpPr>
        <p:grpSpPr>
          <a:xfrm>
            <a:off x="5600980" y="4136322"/>
            <a:ext cx="410760" cy="396360"/>
            <a:chOff x="5600980" y="4736397"/>
            <a:chExt cx="41076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C92A674D-54FA-4107-9535-26A83E93EA99}"/>
                    </a:ext>
                  </a:extLst>
                </p14:cNvPr>
                <p14:cNvContentPartPr/>
                <p14:nvPr/>
              </p14:nvContentPartPr>
              <p14:xfrm>
                <a:off x="5600980" y="4747557"/>
                <a:ext cx="246240" cy="23472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C92A674D-54FA-4107-9535-26A83E93EA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92340" y="4738917"/>
                  <a:ext cx="263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0E0281FA-5071-426B-9AC2-0CE7A883043A}"/>
                    </a:ext>
                  </a:extLst>
                </p14:cNvPr>
                <p14:cNvContentPartPr/>
                <p14:nvPr/>
              </p14:nvContentPartPr>
              <p14:xfrm>
                <a:off x="5911300" y="5008917"/>
                <a:ext cx="100440" cy="12384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0E0281FA-5071-426B-9AC2-0CE7A883043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02660" y="5000277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FB8A3399-BFF9-41FA-9A2E-AB5574150105}"/>
                    </a:ext>
                  </a:extLst>
                </p14:cNvPr>
                <p14:cNvContentPartPr/>
                <p14:nvPr/>
              </p14:nvContentPartPr>
              <p14:xfrm>
                <a:off x="5671900" y="4736397"/>
                <a:ext cx="105840" cy="2016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FB8A3399-BFF9-41FA-9A2E-AB557415010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63260" y="4727397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D0E253AA-C2E9-4BC0-B620-EEB876FE5ADC}"/>
              </a:ext>
            </a:extLst>
          </p:cNvPr>
          <p:cNvGrpSpPr/>
          <p:nvPr/>
        </p:nvGrpSpPr>
        <p:grpSpPr>
          <a:xfrm>
            <a:off x="6286060" y="4304802"/>
            <a:ext cx="204120" cy="26280"/>
            <a:chOff x="6286060" y="4904877"/>
            <a:chExt cx="204120" cy="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16725671-688A-45AD-8876-830ED1EE622E}"/>
                    </a:ext>
                  </a:extLst>
                </p14:cNvPr>
                <p14:cNvContentPartPr/>
                <p14:nvPr/>
              </p14:nvContentPartPr>
              <p14:xfrm>
                <a:off x="6286060" y="4904877"/>
                <a:ext cx="24120" cy="2628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16725671-688A-45AD-8876-830ED1EE622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277060" y="4896237"/>
                  <a:ext cx="41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EC01F569-E602-46E4-8138-8D940528D369}"/>
                    </a:ext>
                  </a:extLst>
                </p14:cNvPr>
                <p14:cNvContentPartPr/>
                <p14:nvPr/>
              </p14:nvContentPartPr>
              <p14:xfrm>
                <a:off x="6476500" y="4912797"/>
                <a:ext cx="13680" cy="900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EC01F569-E602-46E4-8138-8D940528D36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67860" y="4903797"/>
                  <a:ext cx="313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6AC24D56-3C45-44E8-BEE0-10CD363EE7D4}"/>
                  </a:ext>
                </a:extLst>
              </p14:cNvPr>
              <p14:cNvContentPartPr/>
              <p14:nvPr/>
            </p14:nvContentPartPr>
            <p14:xfrm>
              <a:off x="6733180" y="4311642"/>
              <a:ext cx="43920" cy="27000"/>
            </p14:xfrm>
          </p:contentPart>
        </mc:Choice>
        <mc:Fallback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6AC24D56-3C45-44E8-BEE0-10CD363EE7D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24180" y="4303002"/>
                <a:ext cx="61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2FAEC9E9-0F56-4A82-8D58-A7ADFED7470E}"/>
                  </a:ext>
                </a:extLst>
              </p14:cNvPr>
              <p14:cNvContentPartPr/>
              <p14:nvPr/>
            </p14:nvContentPartPr>
            <p14:xfrm>
              <a:off x="6925060" y="4457442"/>
              <a:ext cx="59400" cy="77040"/>
            </p14:xfrm>
          </p:contentPart>
        </mc:Choice>
        <mc:Fallback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2FAEC9E9-0F56-4A82-8D58-A7ADFED7470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16420" y="4448442"/>
                <a:ext cx="770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2D0A4744-BEE2-4013-97E3-826ED1BAD972}"/>
              </a:ext>
            </a:extLst>
          </p:cNvPr>
          <p:cNvGrpSpPr/>
          <p:nvPr/>
        </p:nvGrpSpPr>
        <p:grpSpPr>
          <a:xfrm>
            <a:off x="7293340" y="4146402"/>
            <a:ext cx="539640" cy="459360"/>
            <a:chOff x="7293340" y="4746477"/>
            <a:chExt cx="53964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ABEA289D-B259-4CA8-984B-F9BF8C04CA75}"/>
                    </a:ext>
                  </a:extLst>
                </p14:cNvPr>
                <p14:cNvContentPartPr/>
                <p14:nvPr/>
              </p14:nvContentPartPr>
              <p14:xfrm>
                <a:off x="7293340" y="4823877"/>
                <a:ext cx="265320" cy="2358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ABEA289D-B259-4CA8-984B-F9BF8C04CA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84700" y="4815237"/>
                  <a:ext cx="282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DDD24FD3-1937-4C49-AF6E-D48BE815058E}"/>
                    </a:ext>
                  </a:extLst>
                </p14:cNvPr>
                <p14:cNvContentPartPr/>
                <p14:nvPr/>
              </p14:nvContentPartPr>
              <p14:xfrm>
                <a:off x="7480900" y="4746477"/>
                <a:ext cx="352080" cy="4593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DDD24FD3-1937-4C49-AF6E-D48BE815058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72260" y="4737477"/>
                  <a:ext cx="36972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0A7A335-F5B9-4A46-A477-CD7651FE70A5}"/>
              </a:ext>
            </a:extLst>
          </p:cNvPr>
          <p:cNvGrpSpPr/>
          <p:nvPr/>
        </p:nvGrpSpPr>
        <p:grpSpPr>
          <a:xfrm>
            <a:off x="1535860" y="4953522"/>
            <a:ext cx="836280" cy="428760"/>
            <a:chOff x="1535860" y="5553597"/>
            <a:chExt cx="83628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24767104-9221-4D6B-B2A7-440752D2E8F7}"/>
                    </a:ext>
                  </a:extLst>
                </p14:cNvPr>
                <p14:cNvContentPartPr/>
                <p14:nvPr/>
              </p14:nvContentPartPr>
              <p14:xfrm>
                <a:off x="1535860" y="5621637"/>
                <a:ext cx="265320" cy="16812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24767104-9221-4D6B-B2A7-440752D2E8F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27220" y="5612997"/>
                  <a:ext cx="28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22B45929-1C28-4300-8DD2-E0DA315634AA}"/>
                    </a:ext>
                  </a:extLst>
                </p14:cNvPr>
                <p14:cNvContentPartPr/>
                <p14:nvPr/>
              </p14:nvContentPartPr>
              <p14:xfrm>
                <a:off x="1977220" y="5592837"/>
                <a:ext cx="65880" cy="30456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22B45929-1C28-4300-8DD2-E0DA315634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68580" y="5583837"/>
                  <a:ext cx="83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1E12BD80-6847-4498-87DC-CA12C77C6CEC}"/>
                    </a:ext>
                  </a:extLst>
                </p14:cNvPr>
                <p14:cNvContentPartPr/>
                <p14:nvPr/>
              </p14:nvContentPartPr>
              <p14:xfrm>
                <a:off x="2010340" y="5553597"/>
                <a:ext cx="171000" cy="18324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1E12BD80-6847-4498-87DC-CA12C77C6C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01700" y="5544957"/>
                  <a:ext cx="188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3C67E91D-DE5C-47F1-9968-D5BF193FAF23}"/>
                    </a:ext>
                  </a:extLst>
                </p14:cNvPr>
                <p14:cNvContentPartPr/>
                <p14:nvPr/>
              </p14:nvContentPartPr>
              <p14:xfrm>
                <a:off x="2188540" y="5864637"/>
                <a:ext cx="183600" cy="11772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3C67E91D-DE5C-47F1-9968-D5BF193FAF2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79540" y="5855637"/>
                  <a:ext cx="2012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A2A435B-B191-4D22-8AD8-855A3EB84E43}"/>
              </a:ext>
            </a:extLst>
          </p:cNvPr>
          <p:cNvGrpSpPr/>
          <p:nvPr/>
        </p:nvGrpSpPr>
        <p:grpSpPr>
          <a:xfrm>
            <a:off x="2781820" y="5109042"/>
            <a:ext cx="280800" cy="119880"/>
            <a:chOff x="2781820" y="5709117"/>
            <a:chExt cx="2808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D18D6E6-FBD5-41D8-A896-6BC9F2E98C2D}"/>
                    </a:ext>
                  </a:extLst>
                </p14:cNvPr>
                <p14:cNvContentPartPr/>
                <p14:nvPr/>
              </p14:nvContentPartPr>
              <p14:xfrm>
                <a:off x="2781820" y="5709117"/>
                <a:ext cx="280800" cy="201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D18D6E6-FBD5-41D8-A896-6BC9F2E98C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73180" y="5700477"/>
                  <a:ext cx="29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163434F3-BEF0-430C-8928-34BB2BA83C98}"/>
                    </a:ext>
                  </a:extLst>
                </p14:cNvPr>
                <p14:cNvContentPartPr/>
                <p14:nvPr/>
              </p14:nvContentPartPr>
              <p14:xfrm>
                <a:off x="2791540" y="5806677"/>
                <a:ext cx="222840" cy="2232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163434F3-BEF0-430C-8928-34BB2BA83C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82540" y="5798037"/>
                  <a:ext cx="2404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1AE403BE-8527-4731-BEA2-C7C706BC8983}"/>
              </a:ext>
            </a:extLst>
          </p:cNvPr>
          <p:cNvGrpSpPr/>
          <p:nvPr/>
        </p:nvGrpSpPr>
        <p:grpSpPr>
          <a:xfrm>
            <a:off x="3344860" y="4894482"/>
            <a:ext cx="646200" cy="466560"/>
            <a:chOff x="3344860" y="5494557"/>
            <a:chExt cx="64620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D66105DC-88FA-42F2-8471-BE37EEADCF2C}"/>
                    </a:ext>
                  </a:extLst>
                </p14:cNvPr>
                <p14:cNvContentPartPr/>
                <p14:nvPr/>
              </p14:nvContentPartPr>
              <p14:xfrm>
                <a:off x="3344860" y="5494557"/>
                <a:ext cx="380880" cy="46656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D66105DC-88FA-42F2-8471-BE37EEADCF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35860" y="5485557"/>
                  <a:ext cx="398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29C513DE-1E8E-4CCE-B9A6-A2E381029ED9}"/>
                    </a:ext>
                  </a:extLst>
                </p14:cNvPr>
                <p14:cNvContentPartPr/>
                <p14:nvPr/>
              </p14:nvContentPartPr>
              <p14:xfrm>
                <a:off x="3821860" y="5688597"/>
                <a:ext cx="169200" cy="14868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29C513DE-1E8E-4CCE-B9A6-A2E381029E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13220" y="5679957"/>
                  <a:ext cx="18684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40AAD1F5-11AB-49A4-A7EC-0D967F2B5F7E}"/>
                  </a:ext>
                </a:extLst>
              </p14:cNvPr>
              <p14:cNvContentPartPr/>
              <p14:nvPr/>
            </p14:nvContentPartPr>
            <p14:xfrm>
              <a:off x="4211380" y="5226402"/>
              <a:ext cx="48960" cy="7668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40AAD1F5-11AB-49A4-A7EC-0D967F2B5F7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202380" y="5217762"/>
                <a:ext cx="66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93BFD26B-C6BC-4233-8B55-DB226311077F}"/>
                  </a:ext>
                </a:extLst>
              </p14:cNvPr>
              <p14:cNvContentPartPr/>
              <p14:nvPr/>
            </p14:nvContentPartPr>
            <p14:xfrm>
              <a:off x="4668580" y="5070522"/>
              <a:ext cx="360" cy="232560"/>
            </p14:xfrm>
          </p:contentPart>
        </mc:Choice>
        <mc:Fallback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93BFD26B-C6BC-4233-8B55-DB226311077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659940" y="5061882"/>
                <a:ext cx="180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7F602EF9-B318-4D06-BBF3-7B65745421C6}"/>
                  </a:ext>
                </a:extLst>
              </p14:cNvPr>
              <p14:cNvContentPartPr/>
              <p14:nvPr/>
            </p14:nvContentPartPr>
            <p14:xfrm>
              <a:off x="4993300" y="5294082"/>
              <a:ext cx="113760" cy="11952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7F602EF9-B318-4D06-BBF3-7B65745421C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984300" y="5285442"/>
                <a:ext cx="13140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0E89F2-4E0F-44D1-8C8B-09B99B7D19C7}"/>
              </a:ext>
            </a:extLst>
          </p:cNvPr>
          <p:cNvGrpSpPr/>
          <p:nvPr/>
        </p:nvGrpSpPr>
        <p:grpSpPr>
          <a:xfrm>
            <a:off x="5405140" y="5049282"/>
            <a:ext cx="470160" cy="326160"/>
            <a:chOff x="5405140" y="5649357"/>
            <a:chExt cx="47016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B1F55BD4-3AED-43A5-B683-85D2DA95D576}"/>
                    </a:ext>
                  </a:extLst>
                </p14:cNvPr>
                <p14:cNvContentPartPr/>
                <p14:nvPr/>
              </p14:nvContentPartPr>
              <p14:xfrm>
                <a:off x="5405140" y="5649357"/>
                <a:ext cx="218880" cy="20736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B1F55BD4-3AED-43A5-B683-85D2DA95D5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96500" y="5640717"/>
                  <a:ext cx="236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5401C42A-70B5-47B8-9A3E-EEE63C8120E7}"/>
                    </a:ext>
                  </a:extLst>
                </p14:cNvPr>
                <p14:cNvContentPartPr/>
                <p14:nvPr/>
              </p14:nvContentPartPr>
              <p14:xfrm>
                <a:off x="5801140" y="5845917"/>
                <a:ext cx="74160" cy="12960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5401C42A-70B5-47B8-9A3E-EEE63C8120E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2140" y="5836917"/>
                  <a:ext cx="918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36F16E4-CA28-44CB-93F6-AD9B9F6DF9B1}"/>
              </a:ext>
            </a:extLst>
          </p:cNvPr>
          <p:cNvGrpSpPr/>
          <p:nvPr/>
        </p:nvGrpSpPr>
        <p:grpSpPr>
          <a:xfrm>
            <a:off x="6235660" y="5050722"/>
            <a:ext cx="232560" cy="49680"/>
            <a:chOff x="6235660" y="5650797"/>
            <a:chExt cx="232560" cy="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B64E517-92E5-4D0C-A2FE-34210DEC26E8}"/>
                    </a:ext>
                  </a:extLst>
                </p14:cNvPr>
                <p14:cNvContentPartPr/>
                <p14:nvPr/>
              </p14:nvContentPartPr>
              <p14:xfrm>
                <a:off x="6235660" y="5650797"/>
                <a:ext cx="9000" cy="306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B64E517-92E5-4D0C-A2FE-34210DEC26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27020" y="5642157"/>
                  <a:ext cx="2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FCC426E8-2EE2-4DC5-8E8C-7E71DF7007EB}"/>
                    </a:ext>
                  </a:extLst>
                </p14:cNvPr>
                <p14:cNvContentPartPr/>
                <p14:nvPr/>
              </p14:nvContentPartPr>
              <p14:xfrm>
                <a:off x="6415660" y="5686437"/>
                <a:ext cx="52560" cy="1404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FCC426E8-2EE2-4DC5-8E8C-7E71DF7007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07020" y="5677797"/>
                  <a:ext cx="7020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12FBF986-6455-4CD4-AD29-92762B1EDF2D}"/>
                  </a:ext>
                </a:extLst>
              </p14:cNvPr>
              <p14:cNvContentPartPr/>
              <p14:nvPr/>
            </p14:nvContentPartPr>
            <p14:xfrm>
              <a:off x="6681340" y="5100042"/>
              <a:ext cx="47160" cy="2664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12FBF986-6455-4CD4-AD29-92762B1EDF2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672340" y="5091402"/>
                <a:ext cx="64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20097F05-0BEB-4404-BED9-87E642196C85}"/>
                  </a:ext>
                </a:extLst>
              </p14:cNvPr>
              <p14:cNvContentPartPr/>
              <p14:nvPr/>
            </p14:nvContentPartPr>
            <p14:xfrm>
              <a:off x="6886180" y="5275002"/>
              <a:ext cx="108000" cy="9612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20097F05-0BEB-4404-BED9-87E642196C8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877180" y="5266362"/>
                <a:ext cx="12564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6A4A17-A3B4-452E-B05A-8E3AA1A78A59}"/>
              </a:ext>
            </a:extLst>
          </p:cNvPr>
          <p:cNvGrpSpPr/>
          <p:nvPr/>
        </p:nvGrpSpPr>
        <p:grpSpPr>
          <a:xfrm>
            <a:off x="7217020" y="4983042"/>
            <a:ext cx="614880" cy="450360"/>
            <a:chOff x="7217020" y="5583117"/>
            <a:chExt cx="61488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3FCB7FD2-613B-4570-9CB6-71CE751012D0}"/>
                    </a:ext>
                  </a:extLst>
                </p14:cNvPr>
                <p14:cNvContentPartPr/>
                <p14:nvPr/>
              </p14:nvContentPartPr>
              <p14:xfrm>
                <a:off x="7217020" y="5631717"/>
                <a:ext cx="254520" cy="2253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3FCB7FD2-613B-4570-9CB6-71CE751012D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08020" y="5623077"/>
                  <a:ext cx="272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D912F402-F8B7-40F4-97EC-C238A56A9D53}"/>
                    </a:ext>
                  </a:extLst>
                </p14:cNvPr>
                <p14:cNvContentPartPr/>
                <p14:nvPr/>
              </p14:nvContentPartPr>
              <p14:xfrm>
                <a:off x="7572340" y="5583117"/>
                <a:ext cx="259560" cy="45036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D912F402-F8B7-40F4-97EC-C238A56A9D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63700" y="5574477"/>
                  <a:ext cx="27720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2875131-14BC-427D-889D-9A585723BE65}"/>
              </a:ext>
            </a:extLst>
          </p:cNvPr>
          <p:cNvGrpSpPr/>
          <p:nvPr/>
        </p:nvGrpSpPr>
        <p:grpSpPr>
          <a:xfrm>
            <a:off x="2552115" y="2064360"/>
            <a:ext cx="387720" cy="301680"/>
            <a:chOff x="2552115" y="2664435"/>
            <a:chExt cx="38772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3FF2F4D5-497D-4C2B-A083-F505262A6047}"/>
                    </a:ext>
                  </a:extLst>
                </p14:cNvPr>
                <p14:cNvContentPartPr/>
                <p14:nvPr/>
              </p14:nvContentPartPr>
              <p14:xfrm>
                <a:off x="2571555" y="2664435"/>
                <a:ext cx="368280" cy="1285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3FF2F4D5-497D-4C2B-A083-F505262A604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562555" y="2655795"/>
                  <a:ext cx="385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A9D98A68-747C-42D4-9FC2-A25C81193AF6}"/>
                    </a:ext>
                  </a:extLst>
                </p14:cNvPr>
                <p14:cNvContentPartPr/>
                <p14:nvPr/>
              </p14:nvContentPartPr>
              <p14:xfrm>
                <a:off x="2552115" y="2847315"/>
                <a:ext cx="376200" cy="11880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A9D98A68-747C-42D4-9FC2-A25C81193A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543115" y="2838675"/>
                  <a:ext cx="3938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1DC0E689-4063-4166-AE61-276B127987D7}"/>
              </a:ext>
            </a:extLst>
          </p:cNvPr>
          <p:cNvGrpSpPr/>
          <p:nvPr/>
        </p:nvGrpSpPr>
        <p:grpSpPr>
          <a:xfrm>
            <a:off x="2542755" y="3124920"/>
            <a:ext cx="391320" cy="258480"/>
            <a:chOff x="2542755" y="3724995"/>
            <a:chExt cx="39132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AFCD5C0A-60E5-420E-9177-1EA6B6740057}"/>
                    </a:ext>
                  </a:extLst>
                </p14:cNvPr>
                <p14:cNvContentPartPr/>
                <p14:nvPr/>
              </p14:nvContentPartPr>
              <p14:xfrm>
                <a:off x="2542755" y="3724995"/>
                <a:ext cx="391320" cy="12384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AFCD5C0A-60E5-420E-9177-1EA6B674005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33755" y="3716355"/>
                  <a:ext cx="408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3C99031F-BDB1-4AAA-B28B-100FB22C4E46}"/>
                    </a:ext>
                  </a:extLst>
                </p14:cNvPr>
                <p14:cNvContentPartPr/>
                <p14:nvPr/>
              </p14:nvContentPartPr>
              <p14:xfrm>
                <a:off x="2542755" y="3885915"/>
                <a:ext cx="367200" cy="9756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3C99031F-BDB1-4AAA-B28B-100FB22C4E4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533755" y="3876915"/>
                  <a:ext cx="3848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413E874-179F-4868-AE29-6F3EDD218CF5}"/>
              </a:ext>
            </a:extLst>
          </p:cNvPr>
          <p:cNvGrpSpPr/>
          <p:nvPr/>
        </p:nvGrpSpPr>
        <p:grpSpPr>
          <a:xfrm>
            <a:off x="1399395" y="5771235"/>
            <a:ext cx="1649880" cy="473760"/>
            <a:chOff x="1399395" y="5771235"/>
            <a:chExt cx="164988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6930F769-DD2C-4D04-A396-D2FC4343358D}"/>
                    </a:ext>
                  </a:extLst>
                </p14:cNvPr>
                <p14:cNvContentPartPr/>
                <p14:nvPr/>
              </p14:nvContentPartPr>
              <p14:xfrm>
                <a:off x="1399395" y="5814075"/>
                <a:ext cx="344520" cy="2804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6930F769-DD2C-4D04-A396-D2FC4343358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90395" y="5805075"/>
                  <a:ext cx="36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96D6FCDF-402A-45A0-B958-94A971F71564}"/>
                    </a:ext>
                  </a:extLst>
                </p14:cNvPr>
                <p14:cNvContentPartPr/>
                <p14:nvPr/>
              </p14:nvContentPartPr>
              <p14:xfrm>
                <a:off x="1932555" y="5857635"/>
                <a:ext cx="132120" cy="21132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96D6FCDF-402A-45A0-B958-94A971F7156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23915" y="5848635"/>
                  <a:ext cx="149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47B07BF6-DCA5-4BDB-9871-4E230D4537AB}"/>
                    </a:ext>
                  </a:extLst>
                </p14:cNvPr>
                <p14:cNvContentPartPr/>
                <p14:nvPr/>
              </p14:nvContentPartPr>
              <p14:xfrm>
                <a:off x="2152875" y="5828835"/>
                <a:ext cx="180720" cy="17928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47B07BF6-DCA5-4BDB-9871-4E230D4537A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43875" y="5820195"/>
                  <a:ext cx="198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DC8607C7-126D-4438-BF09-4CAB6EF0B141}"/>
                    </a:ext>
                  </a:extLst>
                </p14:cNvPr>
                <p14:cNvContentPartPr/>
                <p14:nvPr/>
              </p14:nvContentPartPr>
              <p14:xfrm>
                <a:off x="2200035" y="5771235"/>
                <a:ext cx="90000" cy="28116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DC8607C7-126D-4438-BF09-4CAB6EF0B1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91035" y="5762595"/>
                  <a:ext cx="107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777446EB-80B0-4542-B6CB-EC7A874B979D}"/>
                    </a:ext>
                  </a:extLst>
                </p14:cNvPr>
                <p14:cNvContentPartPr/>
                <p14:nvPr/>
              </p14:nvContentPartPr>
              <p14:xfrm>
                <a:off x="2520795" y="5790675"/>
                <a:ext cx="117360" cy="39600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777446EB-80B0-4542-B6CB-EC7A874B979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12155" y="5782035"/>
                  <a:ext cx="135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4BBF01E4-FF04-49A9-A88D-02B8BB3D0529}"/>
                    </a:ext>
                  </a:extLst>
                </p14:cNvPr>
                <p14:cNvContentPartPr/>
                <p14:nvPr/>
              </p14:nvContentPartPr>
              <p14:xfrm>
                <a:off x="2730675" y="5905875"/>
                <a:ext cx="183960" cy="22680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4BBF01E4-FF04-49A9-A88D-02B8BB3D05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722035" y="5896875"/>
                  <a:ext cx="201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030D7479-10BF-4CC0-844A-FB487B1E16CE}"/>
                    </a:ext>
                  </a:extLst>
                </p14:cNvPr>
                <p14:cNvContentPartPr/>
                <p14:nvPr/>
              </p14:nvContentPartPr>
              <p14:xfrm>
                <a:off x="2940195" y="5790675"/>
                <a:ext cx="109080" cy="45432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030D7479-10BF-4CC0-844A-FB487B1E16C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31555" y="5782035"/>
                  <a:ext cx="12672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7EF1A477-3716-48FD-8563-B4E4668CE47B}"/>
              </a:ext>
            </a:extLst>
          </p:cNvPr>
          <p:cNvGrpSpPr/>
          <p:nvPr/>
        </p:nvGrpSpPr>
        <p:grpSpPr>
          <a:xfrm>
            <a:off x="3295155" y="6018915"/>
            <a:ext cx="151920" cy="77040"/>
            <a:chOff x="3295155" y="6018915"/>
            <a:chExt cx="151920" cy="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96BE95D3-F558-41BA-A9EA-8720C74AE668}"/>
                    </a:ext>
                  </a:extLst>
                </p14:cNvPr>
                <p14:cNvContentPartPr/>
                <p14:nvPr/>
              </p14:nvContentPartPr>
              <p14:xfrm>
                <a:off x="3304515" y="6018915"/>
                <a:ext cx="113760" cy="1908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96BE95D3-F558-41BA-A9EA-8720C74AE6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95515" y="6010275"/>
                  <a:ext cx="131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F52B7A34-E0A9-46F5-A15C-A968E65D10F3}"/>
                    </a:ext>
                  </a:extLst>
                </p14:cNvPr>
                <p14:cNvContentPartPr/>
                <p14:nvPr/>
              </p14:nvContentPartPr>
              <p14:xfrm>
                <a:off x="3295155" y="6085875"/>
                <a:ext cx="151920" cy="1008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F52B7A34-E0A9-46F5-A15C-A968E65D10F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86155" y="6077235"/>
                  <a:ext cx="169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D049AB5-8B5E-4216-84BF-8168A7785282}"/>
              </a:ext>
            </a:extLst>
          </p:cNvPr>
          <p:cNvGrpSpPr/>
          <p:nvPr/>
        </p:nvGrpSpPr>
        <p:grpSpPr>
          <a:xfrm>
            <a:off x="3674595" y="5809395"/>
            <a:ext cx="1270800" cy="483840"/>
            <a:chOff x="3674595" y="5809395"/>
            <a:chExt cx="127080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1F4063B2-C5F2-4E91-B2D9-130C7BF8036F}"/>
                    </a:ext>
                  </a:extLst>
                </p14:cNvPr>
                <p14:cNvContentPartPr/>
                <p14:nvPr/>
              </p14:nvContentPartPr>
              <p14:xfrm>
                <a:off x="3674595" y="5951235"/>
                <a:ext cx="146160" cy="14544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1F4063B2-C5F2-4E91-B2D9-130C7BF803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5595" y="5942595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2C7EE529-5AFA-459E-B0D8-2EEA3B4F783E}"/>
                    </a:ext>
                  </a:extLst>
                </p14:cNvPr>
                <p14:cNvContentPartPr/>
                <p14:nvPr/>
              </p14:nvContentPartPr>
              <p14:xfrm>
                <a:off x="3894555" y="5952675"/>
                <a:ext cx="21960" cy="34056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2C7EE529-5AFA-459E-B0D8-2EEA3B4F783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85555" y="5944035"/>
                  <a:ext cx="39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C13526EC-815E-489F-B97A-83CE450D86D5}"/>
                    </a:ext>
                  </a:extLst>
                </p14:cNvPr>
                <p14:cNvContentPartPr/>
                <p14:nvPr/>
              </p14:nvContentPartPr>
              <p14:xfrm>
                <a:off x="3895995" y="5990835"/>
                <a:ext cx="134640" cy="12492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C13526EC-815E-489F-B97A-83CE450D86D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87355" y="5982195"/>
                  <a:ext cx="152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BE62C887-AB42-4AFB-A727-1B24D0D9C6C9}"/>
                    </a:ext>
                  </a:extLst>
                </p14:cNvPr>
                <p14:cNvContentPartPr/>
                <p14:nvPr/>
              </p14:nvContentPartPr>
              <p14:xfrm>
                <a:off x="4076355" y="5971395"/>
                <a:ext cx="200160" cy="2952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BE62C887-AB42-4AFB-A727-1B24D0D9C6C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67355" y="5962755"/>
                  <a:ext cx="217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B9149F5D-E411-4EE8-B336-926577696610}"/>
                    </a:ext>
                  </a:extLst>
                </p14:cNvPr>
                <p14:cNvContentPartPr/>
                <p14:nvPr/>
              </p14:nvContentPartPr>
              <p14:xfrm>
                <a:off x="4142595" y="5838195"/>
                <a:ext cx="360" cy="36108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B9149F5D-E411-4EE8-B336-92657769661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33595" y="5829555"/>
                  <a:ext cx="18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12AECDDF-055C-42AA-8A08-4117E5413BC1}"/>
                    </a:ext>
                  </a:extLst>
                </p14:cNvPr>
                <p14:cNvContentPartPr/>
                <p14:nvPr/>
              </p14:nvContentPartPr>
              <p14:xfrm>
                <a:off x="4276515" y="6067155"/>
                <a:ext cx="10080" cy="8460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12AECDDF-055C-42AA-8A08-4117E5413BC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67515" y="6058515"/>
                  <a:ext cx="27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08CE9C26-BDEF-4462-8650-27ABB23E1D9C}"/>
                    </a:ext>
                  </a:extLst>
                </p14:cNvPr>
                <p14:cNvContentPartPr/>
                <p14:nvPr/>
              </p14:nvContentPartPr>
              <p14:xfrm>
                <a:off x="4324035" y="5913075"/>
                <a:ext cx="360" cy="180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08CE9C26-BDEF-4462-8650-27ABB23E1D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15035" y="590407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15FF88F4-FBE5-4E8E-A7E5-89F91BBC5BED}"/>
                    </a:ext>
                  </a:extLst>
                </p14:cNvPr>
                <p14:cNvContentPartPr/>
                <p14:nvPr/>
              </p14:nvContentPartPr>
              <p14:xfrm>
                <a:off x="4389915" y="6000195"/>
                <a:ext cx="221040" cy="18000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15FF88F4-FBE5-4E8E-A7E5-89F91BBC5BE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80915" y="5991555"/>
                  <a:ext cx="238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9B949121-9423-49CF-AAA6-03F6D4ACCB5F}"/>
                    </a:ext>
                  </a:extLst>
                </p14:cNvPr>
                <p14:cNvContentPartPr/>
                <p14:nvPr/>
              </p14:nvContentPartPr>
              <p14:xfrm>
                <a:off x="4685115" y="6067155"/>
                <a:ext cx="139680" cy="9756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9B949121-9423-49CF-AAA6-03F6D4ACCB5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76115" y="6058515"/>
                  <a:ext cx="157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A1FE3C79-37B8-46CA-B508-76737EB1CB72}"/>
                    </a:ext>
                  </a:extLst>
                </p14:cNvPr>
                <p14:cNvContentPartPr/>
                <p14:nvPr/>
              </p14:nvContentPartPr>
              <p14:xfrm>
                <a:off x="4914435" y="5809395"/>
                <a:ext cx="30960" cy="4089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A1FE3C79-37B8-46CA-B508-76737EB1CB7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05435" y="5800755"/>
                  <a:ext cx="4860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4FF865E0-106E-4885-8375-D4010E596631}"/>
              </a:ext>
            </a:extLst>
          </p:cNvPr>
          <p:cNvGrpSpPr/>
          <p:nvPr/>
        </p:nvGrpSpPr>
        <p:grpSpPr>
          <a:xfrm>
            <a:off x="5265075" y="5752515"/>
            <a:ext cx="1888560" cy="543960"/>
            <a:chOff x="5265075" y="5752515"/>
            <a:chExt cx="188856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6C7FC24D-41D2-48E9-A0F9-3343B0D6687C}"/>
                    </a:ext>
                  </a:extLst>
                </p14:cNvPr>
                <p14:cNvContentPartPr/>
                <p14:nvPr/>
              </p14:nvContentPartPr>
              <p14:xfrm>
                <a:off x="5265075" y="5942235"/>
                <a:ext cx="146160" cy="14544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6C7FC24D-41D2-48E9-A0F9-3343B0D6687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56435" y="5933235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E7C4AE9D-6CED-4C8E-B013-3F5BD763FCF6}"/>
                    </a:ext>
                  </a:extLst>
                </p14:cNvPr>
                <p14:cNvContentPartPr/>
                <p14:nvPr/>
              </p14:nvContentPartPr>
              <p14:xfrm>
                <a:off x="5495475" y="5923875"/>
                <a:ext cx="29160" cy="37260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E7C4AE9D-6CED-4C8E-B013-3F5BD763FCF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86475" y="5915235"/>
                  <a:ext cx="46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A057A922-D759-4D8C-9BCC-D6F89C71B9D4}"/>
                    </a:ext>
                  </a:extLst>
                </p14:cNvPr>
                <p14:cNvContentPartPr/>
                <p14:nvPr/>
              </p14:nvContentPartPr>
              <p14:xfrm>
                <a:off x="5500155" y="5961315"/>
                <a:ext cx="159120" cy="11736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A057A922-D759-4D8C-9BCC-D6F89C71B9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91515" y="5952675"/>
                  <a:ext cx="176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A4F0A345-34EE-497F-885E-730CDE94789B}"/>
                    </a:ext>
                  </a:extLst>
                </p14:cNvPr>
                <p14:cNvContentPartPr/>
                <p14:nvPr/>
              </p14:nvContentPartPr>
              <p14:xfrm>
                <a:off x="5712915" y="5959875"/>
                <a:ext cx="146160" cy="22356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A4F0A345-34EE-497F-885E-730CDE9478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03915" y="5951235"/>
                  <a:ext cx="163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38099563-F450-47E1-AAD2-E204C0741449}"/>
                    </a:ext>
                  </a:extLst>
                </p14:cNvPr>
                <p14:cNvContentPartPr/>
                <p14:nvPr/>
              </p14:nvContentPartPr>
              <p14:xfrm>
                <a:off x="5914515" y="5962035"/>
                <a:ext cx="194400" cy="20484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38099563-F450-47E1-AAD2-E204C074144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905515" y="5953395"/>
                  <a:ext cx="212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49A8827F-B926-453A-8ED8-943C6249F4FB}"/>
                    </a:ext>
                  </a:extLst>
                </p14:cNvPr>
                <p14:cNvContentPartPr/>
                <p14:nvPr/>
              </p14:nvContentPartPr>
              <p14:xfrm>
                <a:off x="6133395" y="5971395"/>
                <a:ext cx="144000" cy="17280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49A8827F-B926-453A-8ED8-943C6249F4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124395" y="5962755"/>
                  <a:ext cx="161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05569754-C2B4-4565-86DD-57F51B48BD66}"/>
                    </a:ext>
                  </a:extLst>
                </p14:cNvPr>
                <p14:cNvContentPartPr/>
                <p14:nvPr/>
              </p14:nvContentPartPr>
              <p14:xfrm>
                <a:off x="6286035" y="5962035"/>
                <a:ext cx="61560" cy="18360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05569754-C2B4-4565-86DD-57F51B48BD6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77035" y="5953395"/>
                  <a:ext cx="79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E968A385-2805-4C9B-9C58-D5860B74E3DC}"/>
                    </a:ext>
                  </a:extLst>
                </p14:cNvPr>
                <p14:cNvContentPartPr/>
                <p14:nvPr/>
              </p14:nvContentPartPr>
              <p14:xfrm>
                <a:off x="6342915" y="5914155"/>
                <a:ext cx="190080" cy="1080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E968A385-2805-4C9B-9C58-D5860B74E3D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33915" y="5905515"/>
                  <a:ext cx="207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62FC2A4C-A382-4BA2-9726-525CB3382E32}"/>
                    </a:ext>
                  </a:extLst>
                </p14:cNvPr>
                <p14:cNvContentPartPr/>
                <p14:nvPr/>
              </p14:nvContentPartPr>
              <p14:xfrm>
                <a:off x="6428595" y="5752515"/>
                <a:ext cx="20160" cy="39924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62FC2A4C-A382-4BA2-9726-525CB3382E3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19595" y="5743875"/>
                  <a:ext cx="37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46AF74F4-22AF-47D4-B9C2-E3467525F959}"/>
                    </a:ext>
                  </a:extLst>
                </p14:cNvPr>
                <p14:cNvContentPartPr/>
                <p14:nvPr/>
              </p14:nvContentPartPr>
              <p14:xfrm>
                <a:off x="6589875" y="5990835"/>
                <a:ext cx="20880" cy="15480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46AF74F4-22AF-47D4-B9C2-E3467525F95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81235" y="5982195"/>
                  <a:ext cx="3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A635C5C-151D-4017-ACC2-7B8C2F29BA8F}"/>
                    </a:ext>
                  </a:extLst>
                </p14:cNvPr>
                <p14:cNvContentPartPr/>
                <p14:nvPr/>
              </p14:nvContentPartPr>
              <p14:xfrm>
                <a:off x="6619395" y="5856915"/>
                <a:ext cx="360" cy="36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A635C5C-151D-4017-ACC2-7B8C2F29BA8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10395" y="5848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4E34B845-7815-45A7-A9E4-63780E5A76F1}"/>
                    </a:ext>
                  </a:extLst>
                </p14:cNvPr>
                <p14:cNvContentPartPr/>
                <p14:nvPr/>
              </p14:nvContentPartPr>
              <p14:xfrm>
                <a:off x="6751515" y="5962395"/>
                <a:ext cx="127080" cy="16452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4E34B845-7815-45A7-A9E4-63780E5A76F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42515" y="5953395"/>
                  <a:ext cx="14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F68EA35A-F97A-4D63-87D7-785D07BBE195}"/>
                    </a:ext>
                  </a:extLst>
                </p14:cNvPr>
                <p14:cNvContentPartPr/>
                <p14:nvPr/>
              </p14:nvContentPartPr>
              <p14:xfrm>
                <a:off x="7009635" y="5971395"/>
                <a:ext cx="144000" cy="23760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F68EA35A-F97A-4D63-87D7-785D07BBE1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00635" y="5962755"/>
                  <a:ext cx="16164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854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A6D89C-A2D2-4E77-B7CE-C4EC002DDE61}"/>
              </a:ext>
            </a:extLst>
          </p:cNvPr>
          <p:cNvGrpSpPr/>
          <p:nvPr/>
        </p:nvGrpSpPr>
        <p:grpSpPr>
          <a:xfrm>
            <a:off x="2204740" y="1275717"/>
            <a:ext cx="702720" cy="494640"/>
            <a:chOff x="2204740" y="1275717"/>
            <a:chExt cx="70272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B13AF56-B705-4CF4-ACDB-CE75911A677C}"/>
                    </a:ext>
                  </a:extLst>
                </p14:cNvPr>
                <p14:cNvContentPartPr/>
                <p14:nvPr/>
              </p14:nvContentPartPr>
              <p14:xfrm>
                <a:off x="2204740" y="1275717"/>
                <a:ext cx="256680" cy="4946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B13AF56-B705-4CF4-ACDB-CE75911A67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96100" y="1266717"/>
                  <a:ext cx="274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065EB46-A817-457E-B2A0-D984B39A6417}"/>
                    </a:ext>
                  </a:extLst>
                </p14:cNvPr>
                <p14:cNvContentPartPr/>
                <p14:nvPr/>
              </p14:nvContentPartPr>
              <p14:xfrm>
                <a:off x="2684260" y="1478037"/>
                <a:ext cx="188280" cy="162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065EB46-A817-457E-B2A0-D984B39A64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5260" y="1469037"/>
                  <a:ext cx="205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DA096FE-726D-41EF-A55A-4095219CB812}"/>
                    </a:ext>
                  </a:extLst>
                </p14:cNvPr>
                <p14:cNvContentPartPr/>
                <p14:nvPr/>
              </p14:nvContentPartPr>
              <p14:xfrm>
                <a:off x="2704060" y="1595037"/>
                <a:ext cx="20340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DA096FE-726D-41EF-A55A-4095219CB8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5060" y="1586037"/>
                  <a:ext cx="221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B521180-643A-4796-A552-8C3E8DF7C512}"/>
              </a:ext>
            </a:extLst>
          </p:cNvPr>
          <p:cNvGrpSpPr/>
          <p:nvPr/>
        </p:nvGrpSpPr>
        <p:grpSpPr>
          <a:xfrm>
            <a:off x="3268900" y="1270677"/>
            <a:ext cx="1575360" cy="383760"/>
            <a:chOff x="3268900" y="1270677"/>
            <a:chExt cx="15753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A25811F-9E9C-40F9-A804-7E8ABD831B67}"/>
                    </a:ext>
                  </a:extLst>
                </p14:cNvPr>
                <p14:cNvContentPartPr/>
                <p14:nvPr/>
              </p14:nvContentPartPr>
              <p14:xfrm>
                <a:off x="3268900" y="1378317"/>
                <a:ext cx="135360" cy="2170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A25811F-9E9C-40F9-A804-7E8ABD831B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60260" y="1369677"/>
                  <a:ext cx="153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F3508DA-E19B-4C9D-9CB4-A7DFB5F4DF88}"/>
                    </a:ext>
                  </a:extLst>
                </p14:cNvPr>
                <p14:cNvContentPartPr/>
                <p14:nvPr/>
              </p14:nvContentPartPr>
              <p14:xfrm>
                <a:off x="3481300" y="1467957"/>
                <a:ext cx="120600" cy="80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F3508DA-E19B-4C9D-9CB4-A7DFB5F4DF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72300" y="1459317"/>
                  <a:ext cx="138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10E494E-9D5C-4AF1-B678-E5DEECD0A0D3}"/>
                    </a:ext>
                  </a:extLst>
                </p14:cNvPr>
                <p14:cNvContentPartPr/>
                <p14:nvPr/>
              </p14:nvContentPartPr>
              <p14:xfrm>
                <a:off x="3694780" y="1270677"/>
                <a:ext cx="157680" cy="3711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10E494E-9D5C-4AF1-B678-E5DEECD0A0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86140" y="1261677"/>
                  <a:ext cx="175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D817026-BFF3-40F1-844A-0C9AC7C3D344}"/>
                    </a:ext>
                  </a:extLst>
                </p14:cNvPr>
                <p14:cNvContentPartPr/>
                <p14:nvPr/>
              </p14:nvContentPartPr>
              <p14:xfrm>
                <a:off x="3666340" y="1439157"/>
                <a:ext cx="154800" cy="30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D817026-BFF3-40F1-844A-0C9AC7C3D3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7700" y="1430157"/>
                  <a:ext cx="172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F8FE6EA-8A4A-4FE0-A3FF-89729B80C40A}"/>
                    </a:ext>
                  </a:extLst>
                </p14:cNvPr>
                <p14:cNvContentPartPr/>
                <p14:nvPr/>
              </p14:nvContentPartPr>
              <p14:xfrm>
                <a:off x="3861460" y="1458957"/>
                <a:ext cx="135360" cy="104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F8FE6EA-8A4A-4FE0-A3FF-89729B80C4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52460" y="1449957"/>
                  <a:ext cx="153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3C76126-035C-4E54-BE81-2B2B57F6B3EC}"/>
                    </a:ext>
                  </a:extLst>
                </p14:cNvPr>
                <p14:cNvContentPartPr/>
                <p14:nvPr/>
              </p14:nvContentPartPr>
              <p14:xfrm>
                <a:off x="3900340" y="1341957"/>
                <a:ext cx="21240" cy="2386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3C76126-035C-4E54-BE81-2B2B57F6B3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91340" y="1332957"/>
                  <a:ext cx="3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3474FA-DEF4-49BD-A6BE-4200AD2CF5B4}"/>
                    </a:ext>
                  </a:extLst>
                </p14:cNvPr>
                <p14:cNvContentPartPr/>
                <p14:nvPr/>
              </p14:nvContentPartPr>
              <p14:xfrm>
                <a:off x="4065220" y="1451757"/>
                <a:ext cx="216000" cy="141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3474FA-DEF4-49BD-A6BE-4200AD2CF5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56580" y="1442757"/>
                  <a:ext cx="23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EEE2679-A2E9-4B5E-A589-2721BE71442F}"/>
                    </a:ext>
                  </a:extLst>
                </p14:cNvPr>
                <p14:cNvContentPartPr/>
                <p14:nvPr/>
              </p14:nvContentPartPr>
              <p14:xfrm>
                <a:off x="4344940" y="1477677"/>
                <a:ext cx="131400" cy="1296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EEE2679-A2E9-4B5E-A589-2721BE7144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5940" y="1469037"/>
                  <a:ext cx="14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4D5D9EF-2271-45F4-9EF6-BCF7CA3410C5}"/>
                    </a:ext>
                  </a:extLst>
                </p14:cNvPr>
                <p14:cNvContentPartPr/>
                <p14:nvPr/>
              </p14:nvContentPartPr>
              <p14:xfrm>
                <a:off x="4473820" y="1468317"/>
                <a:ext cx="204840" cy="1443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4D5D9EF-2271-45F4-9EF6-BCF7CA3410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64820" y="1459677"/>
                  <a:ext cx="222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193BC65-6494-4BD1-A07D-B2C389FF60EB}"/>
                    </a:ext>
                  </a:extLst>
                </p14:cNvPr>
                <p14:cNvContentPartPr/>
                <p14:nvPr/>
              </p14:nvContentPartPr>
              <p14:xfrm>
                <a:off x="4503340" y="1429437"/>
                <a:ext cx="121680" cy="189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193BC65-6494-4BD1-A07D-B2C389FF60E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94340" y="1420437"/>
                  <a:ext cx="139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BB7E443-6DBF-4B6D-B119-1C9C5827A82E}"/>
                    </a:ext>
                  </a:extLst>
                </p14:cNvPr>
                <p14:cNvContentPartPr/>
                <p14:nvPr/>
              </p14:nvContentPartPr>
              <p14:xfrm>
                <a:off x="4745260" y="1361037"/>
                <a:ext cx="99000" cy="293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BB7E443-6DBF-4B6D-B119-1C9C5827A8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36260" y="1352037"/>
                  <a:ext cx="11664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9BEFB6-639A-4DC4-B14E-6651BF4D6DB2}"/>
              </a:ext>
            </a:extLst>
          </p:cNvPr>
          <p:cNvGrpSpPr/>
          <p:nvPr/>
        </p:nvGrpSpPr>
        <p:grpSpPr>
          <a:xfrm>
            <a:off x="4900420" y="1371477"/>
            <a:ext cx="296280" cy="292320"/>
            <a:chOff x="4900420" y="1371477"/>
            <a:chExt cx="29628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7EA7243-452E-4DDD-891F-2AC51F502548}"/>
                    </a:ext>
                  </a:extLst>
                </p14:cNvPr>
                <p14:cNvContentPartPr/>
                <p14:nvPr/>
              </p14:nvContentPartPr>
              <p14:xfrm>
                <a:off x="4900420" y="1456797"/>
                <a:ext cx="157680" cy="1836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7EA7243-452E-4DDD-891F-2AC51F5025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91780" y="1447797"/>
                  <a:ext cx="175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69A3CB8-9681-4C10-B9C2-4FBB5B07FEB4}"/>
                    </a:ext>
                  </a:extLst>
                </p14:cNvPr>
                <p14:cNvContentPartPr/>
                <p14:nvPr/>
              </p14:nvContentPartPr>
              <p14:xfrm>
                <a:off x="5087260" y="1371477"/>
                <a:ext cx="109440" cy="2923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69A3CB8-9681-4C10-B9C2-4FBB5B07FE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78260" y="1362477"/>
                  <a:ext cx="1270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4B3F47-C979-4854-82BE-53CF4CB15311}"/>
              </a:ext>
            </a:extLst>
          </p:cNvPr>
          <p:cNvGrpSpPr/>
          <p:nvPr/>
        </p:nvGrpSpPr>
        <p:grpSpPr>
          <a:xfrm>
            <a:off x="2216620" y="2770454"/>
            <a:ext cx="429120" cy="380160"/>
            <a:chOff x="2216620" y="2293797"/>
            <a:chExt cx="4291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B8BDA8B-1B8F-4AA4-94E4-00C2B8271E06}"/>
                    </a:ext>
                  </a:extLst>
                </p14:cNvPr>
                <p14:cNvContentPartPr/>
                <p14:nvPr/>
              </p14:nvContentPartPr>
              <p14:xfrm>
                <a:off x="2216620" y="2293797"/>
                <a:ext cx="187560" cy="3524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B8BDA8B-1B8F-4AA4-94E4-00C2B8271E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07620" y="2284797"/>
                  <a:ext cx="205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FD6E98-9B13-4E46-B563-D783FF3A666A}"/>
                    </a:ext>
                  </a:extLst>
                </p14:cNvPr>
                <p14:cNvContentPartPr/>
                <p14:nvPr/>
              </p14:nvContentPartPr>
              <p14:xfrm>
                <a:off x="2479060" y="2480277"/>
                <a:ext cx="14040" cy="1515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FD6E98-9B13-4E46-B563-D783FF3A66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70060" y="2471277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D79BFB8-887A-4A9C-A5D2-512636F63EA5}"/>
                    </a:ext>
                  </a:extLst>
                </p14:cNvPr>
                <p14:cNvContentPartPr/>
                <p14:nvPr/>
              </p14:nvContentPartPr>
              <p14:xfrm>
                <a:off x="2539180" y="2547957"/>
                <a:ext cx="106560" cy="101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D79BFB8-887A-4A9C-A5D2-512636F63EA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30180" y="2538957"/>
                  <a:ext cx="124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7E16F24-22FA-4022-B7BC-C3CD808DC2F8}"/>
                    </a:ext>
                  </a:extLst>
                </p14:cNvPr>
                <p14:cNvContentPartPr/>
                <p14:nvPr/>
              </p14:nvContentPartPr>
              <p14:xfrm>
                <a:off x="2489860" y="2519157"/>
                <a:ext cx="360" cy="1548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7E16F24-22FA-4022-B7BC-C3CD808DC2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1220" y="2510517"/>
                  <a:ext cx="18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E644DEF-7347-49F0-8F95-75A2DF2AF127}"/>
                    </a:ext>
                  </a:extLst>
                </p14:cNvPr>
                <p14:cNvContentPartPr/>
                <p14:nvPr/>
              </p14:nvContentPartPr>
              <p14:xfrm>
                <a:off x="2517940" y="2558037"/>
                <a:ext cx="108720" cy="1054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E644DEF-7347-49F0-8F95-75A2DF2AF12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09300" y="2549397"/>
                  <a:ext cx="1263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FA5C6CF-B398-4BED-B426-4968D45BB72D}"/>
              </a:ext>
            </a:extLst>
          </p:cNvPr>
          <p:cNvGrpSpPr/>
          <p:nvPr/>
        </p:nvGrpSpPr>
        <p:grpSpPr>
          <a:xfrm>
            <a:off x="2840140" y="2908334"/>
            <a:ext cx="160920" cy="97560"/>
            <a:chOff x="2840140" y="2431677"/>
            <a:chExt cx="16092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E3EA1BD-1B70-42C6-A0B3-ACD72817678C}"/>
                    </a:ext>
                  </a:extLst>
                </p14:cNvPr>
                <p14:cNvContentPartPr/>
                <p14:nvPr/>
              </p14:nvContentPartPr>
              <p14:xfrm>
                <a:off x="2840140" y="2431677"/>
                <a:ext cx="160920" cy="136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E3EA1BD-1B70-42C6-A0B3-ACD7281767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31140" y="2422677"/>
                  <a:ext cx="178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8D46C56-9BC2-4B7C-B8D9-A71EC41987B4}"/>
                    </a:ext>
                  </a:extLst>
                </p14:cNvPr>
                <p14:cNvContentPartPr/>
                <p14:nvPr/>
              </p14:nvContentPartPr>
              <p14:xfrm>
                <a:off x="2849500" y="2528877"/>
                <a:ext cx="135720" cy="3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8D46C56-9BC2-4B7C-B8D9-A71EC41987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40860" y="2519877"/>
                  <a:ext cx="1533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F4313DF7-7072-4027-824A-0B92034E0D66}"/>
                  </a:ext>
                </a:extLst>
              </p14:cNvPr>
              <p14:cNvContentPartPr/>
              <p14:nvPr/>
            </p14:nvContentPartPr>
            <p14:xfrm>
              <a:off x="3403900" y="2985014"/>
              <a:ext cx="1993320" cy="3168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F4313DF7-7072-4027-824A-0B92034E0D6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95260" y="2976374"/>
                <a:ext cx="2010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1E9350D4-3DB9-4572-B66B-C7DED2D0D98D}"/>
              </a:ext>
            </a:extLst>
          </p:cNvPr>
          <p:cNvGrpSpPr/>
          <p:nvPr/>
        </p:nvGrpSpPr>
        <p:grpSpPr>
          <a:xfrm>
            <a:off x="3572380" y="3686294"/>
            <a:ext cx="464400" cy="205200"/>
            <a:chOff x="3572380" y="3209637"/>
            <a:chExt cx="46440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4D74E91B-2C8B-4AC8-B431-821EEB0AD5CB}"/>
                    </a:ext>
                  </a:extLst>
                </p14:cNvPr>
                <p14:cNvContentPartPr/>
                <p14:nvPr/>
              </p14:nvContentPartPr>
              <p14:xfrm>
                <a:off x="3572380" y="3209637"/>
                <a:ext cx="27360" cy="1872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4D74E91B-2C8B-4AC8-B431-821EEB0AD5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63740" y="3200997"/>
                  <a:ext cx="4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07CF6F4-7345-4FD1-81DA-352C610E8C1F}"/>
                    </a:ext>
                  </a:extLst>
                </p14:cNvPr>
                <p14:cNvContentPartPr/>
                <p14:nvPr/>
              </p14:nvContentPartPr>
              <p14:xfrm>
                <a:off x="3600100" y="3278037"/>
                <a:ext cx="92160" cy="1008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07CF6F4-7345-4FD1-81DA-352C610E8C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1100" y="3269037"/>
                  <a:ext cx="109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A790FC4-B26B-4813-B428-6A8AFCABF63B}"/>
                    </a:ext>
                  </a:extLst>
                </p14:cNvPr>
                <p14:cNvContentPartPr/>
                <p14:nvPr/>
              </p14:nvContentPartPr>
              <p14:xfrm>
                <a:off x="3745540" y="3219357"/>
                <a:ext cx="57960" cy="691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A790FC4-B26B-4813-B428-6A8AFCABF63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36900" y="3210357"/>
                  <a:ext cx="75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3A23852-7F99-4355-B233-2362CDBE28B2}"/>
                    </a:ext>
                  </a:extLst>
                </p14:cNvPr>
                <p14:cNvContentPartPr/>
                <p14:nvPr/>
              </p14:nvContentPartPr>
              <p14:xfrm>
                <a:off x="3842380" y="3345717"/>
                <a:ext cx="86400" cy="3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3A23852-7F99-4355-B233-2362CDBE28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3380" y="3336717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4BA3EAE-0F77-49AD-A101-DE521613C6AA}"/>
                    </a:ext>
                  </a:extLst>
                </p14:cNvPr>
                <p14:cNvContentPartPr/>
                <p14:nvPr/>
              </p14:nvContentPartPr>
              <p14:xfrm>
                <a:off x="3831940" y="3404397"/>
                <a:ext cx="96840" cy="1044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4BA3EAE-0F77-49AD-A101-DE521613C6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22940" y="3395757"/>
                  <a:ext cx="114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7759365-EB22-49D8-82B2-56DC983B9831}"/>
                    </a:ext>
                  </a:extLst>
                </p14:cNvPr>
                <p14:cNvContentPartPr/>
                <p14:nvPr/>
              </p14:nvContentPartPr>
              <p14:xfrm>
                <a:off x="4036420" y="3258237"/>
                <a:ext cx="360" cy="1454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7759365-EB22-49D8-82B2-56DC983B983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7420" y="3249237"/>
                  <a:ext cx="180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DC77457-148B-4E57-9360-8FD1DC1B3A05}"/>
              </a:ext>
            </a:extLst>
          </p:cNvPr>
          <p:cNvGrpSpPr/>
          <p:nvPr/>
        </p:nvGrpSpPr>
        <p:grpSpPr>
          <a:xfrm>
            <a:off x="3578860" y="3102374"/>
            <a:ext cx="379080" cy="480960"/>
            <a:chOff x="3578860" y="2625717"/>
            <a:chExt cx="37908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0C39118-CB54-4808-8777-03386B82B58D}"/>
                    </a:ext>
                  </a:extLst>
                </p14:cNvPr>
                <p14:cNvContentPartPr/>
                <p14:nvPr/>
              </p14:nvContentPartPr>
              <p14:xfrm>
                <a:off x="3578860" y="2878797"/>
                <a:ext cx="379080" cy="3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0C39118-CB54-4808-8777-03386B82B58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70220" y="2869797"/>
                  <a:ext cx="39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1FCFD43F-FC2A-4771-A7D9-C823B01191E1}"/>
                    </a:ext>
                  </a:extLst>
                </p14:cNvPr>
                <p14:cNvContentPartPr/>
                <p14:nvPr/>
              </p14:nvContentPartPr>
              <p14:xfrm>
                <a:off x="3589300" y="2888157"/>
                <a:ext cx="364680" cy="2185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1FCFD43F-FC2A-4771-A7D9-C823B01191E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80300" y="2879517"/>
                  <a:ext cx="382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4B2B8E3-1076-4181-8BBE-E61C5FF76B05}"/>
                    </a:ext>
                  </a:extLst>
                </p14:cNvPr>
                <p14:cNvContentPartPr/>
                <p14:nvPr/>
              </p14:nvContentPartPr>
              <p14:xfrm>
                <a:off x="3723220" y="2667117"/>
                <a:ext cx="119160" cy="11664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4B2B8E3-1076-4181-8BBE-E61C5FF76B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14220" y="2658477"/>
                  <a:ext cx="136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02B8B7D-3C8D-4BE7-8A2F-FC894AD309BA}"/>
                    </a:ext>
                  </a:extLst>
                </p14:cNvPr>
                <p14:cNvContentPartPr/>
                <p14:nvPr/>
              </p14:nvContentPartPr>
              <p14:xfrm>
                <a:off x="3919420" y="2674317"/>
                <a:ext cx="9720" cy="1270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02B8B7D-3C8D-4BE7-8A2F-FC894AD309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10780" y="2665677"/>
                  <a:ext cx="27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F5FDD52-F480-475C-8399-45340D10B0C8}"/>
                    </a:ext>
                  </a:extLst>
                </p14:cNvPr>
                <p14:cNvContentPartPr/>
                <p14:nvPr/>
              </p14:nvContentPartPr>
              <p14:xfrm>
                <a:off x="3627100" y="2625717"/>
                <a:ext cx="11520" cy="1746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F5FDD52-F480-475C-8399-45340D10B0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18100" y="2617077"/>
                  <a:ext cx="2916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10F061A0-8BD0-4457-80E7-4C365E31B30A}"/>
                  </a:ext>
                </a:extLst>
              </p14:cNvPr>
              <p14:cNvContentPartPr/>
              <p14:nvPr/>
            </p14:nvContentPartPr>
            <p14:xfrm>
              <a:off x="4511260" y="3305774"/>
              <a:ext cx="342000" cy="37188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10F061A0-8BD0-4457-80E7-4C365E31B30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02620" y="3296774"/>
                <a:ext cx="35964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그룹 94">
            <a:extLst>
              <a:ext uri="{FF2B5EF4-FFF2-40B4-BE49-F238E27FC236}">
                <a16:creationId xmlns:a16="http://schemas.microsoft.com/office/drawing/2014/main" id="{A8D91ED7-3419-41DD-8395-7A10F16D691C}"/>
              </a:ext>
            </a:extLst>
          </p:cNvPr>
          <p:cNvGrpSpPr/>
          <p:nvPr/>
        </p:nvGrpSpPr>
        <p:grpSpPr>
          <a:xfrm>
            <a:off x="4860820" y="3150974"/>
            <a:ext cx="518400" cy="267120"/>
            <a:chOff x="4860820" y="2674317"/>
            <a:chExt cx="51840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A1907627-3AB6-4993-BBD3-AC600BAF2279}"/>
                    </a:ext>
                  </a:extLst>
                </p14:cNvPr>
                <p14:cNvContentPartPr/>
                <p14:nvPr/>
              </p14:nvContentPartPr>
              <p14:xfrm>
                <a:off x="4860820" y="2674317"/>
                <a:ext cx="265680" cy="2001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A1907627-3AB6-4993-BBD3-AC600BAF227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1820" y="2665677"/>
                  <a:ext cx="283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116CE08-C0EA-4403-909F-DBB0D31555F8}"/>
                    </a:ext>
                  </a:extLst>
                </p14:cNvPr>
                <p14:cNvContentPartPr/>
                <p14:nvPr/>
              </p14:nvContentPartPr>
              <p14:xfrm>
                <a:off x="5145220" y="2791317"/>
                <a:ext cx="360" cy="1454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116CE08-C0EA-4403-909F-DBB0D31555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36220" y="2782317"/>
                  <a:ext cx="18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8902CD7-09E2-4CBD-B282-6A86836307AC}"/>
                    </a:ext>
                  </a:extLst>
                </p14:cNvPr>
                <p14:cNvContentPartPr/>
                <p14:nvPr/>
              </p14:nvContentPartPr>
              <p14:xfrm>
                <a:off x="5170780" y="2839917"/>
                <a:ext cx="97200" cy="1015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8902CD7-09E2-4CBD-B282-6A86836307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61780" y="2830917"/>
                  <a:ext cx="11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CE583F7-EC77-42A5-9C17-1E5D04109708}"/>
                    </a:ext>
                  </a:extLst>
                </p14:cNvPr>
                <p14:cNvContentPartPr/>
                <p14:nvPr/>
              </p14:nvContentPartPr>
              <p14:xfrm>
                <a:off x="5294980" y="2761797"/>
                <a:ext cx="84240" cy="1004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CE583F7-EC77-42A5-9C17-1E5D041097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6340" y="2753157"/>
                  <a:ext cx="1018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94087D-BBAD-443C-A811-42D1894D06A0}"/>
              </a:ext>
            </a:extLst>
          </p:cNvPr>
          <p:cNvGrpSpPr/>
          <p:nvPr/>
        </p:nvGrpSpPr>
        <p:grpSpPr>
          <a:xfrm>
            <a:off x="4113100" y="2334134"/>
            <a:ext cx="734040" cy="527400"/>
            <a:chOff x="4113100" y="1857477"/>
            <a:chExt cx="73404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D3D8CE9-D1C3-4564-B1E8-C9DBF6CAA299}"/>
                    </a:ext>
                  </a:extLst>
                </p14:cNvPr>
                <p14:cNvContentPartPr/>
                <p14:nvPr/>
              </p14:nvContentPartPr>
              <p14:xfrm>
                <a:off x="4113100" y="1983117"/>
                <a:ext cx="392400" cy="4017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D3D8CE9-D1C3-4564-B1E8-C9DBF6CAA2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04100" y="1974477"/>
                  <a:ext cx="410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5064348F-64F8-4076-AE62-BC844B27165A}"/>
                    </a:ext>
                  </a:extLst>
                </p14:cNvPr>
                <p14:cNvContentPartPr/>
                <p14:nvPr/>
              </p14:nvContentPartPr>
              <p14:xfrm>
                <a:off x="4510540" y="1865397"/>
                <a:ext cx="141120" cy="1958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5064348F-64F8-4076-AE62-BC844B2716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1540" y="1856397"/>
                  <a:ext cx="15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7003D59-F9A2-492C-8B4B-7A8BD9125F3E}"/>
                    </a:ext>
                  </a:extLst>
                </p14:cNvPr>
                <p14:cNvContentPartPr/>
                <p14:nvPr/>
              </p14:nvContentPartPr>
              <p14:xfrm>
                <a:off x="4598020" y="1857477"/>
                <a:ext cx="90360" cy="939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7003D59-F9A2-492C-8B4B-7A8BD9125F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89020" y="1848477"/>
                  <a:ext cx="10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E9C0632-BBE8-41C2-A2C6-C9C26B9D4F2F}"/>
                    </a:ext>
                  </a:extLst>
                </p14:cNvPr>
                <p14:cNvContentPartPr/>
                <p14:nvPr/>
              </p14:nvContentPartPr>
              <p14:xfrm>
                <a:off x="4756060" y="1944957"/>
                <a:ext cx="360" cy="766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E9C0632-BBE8-41C2-A2C6-C9C26B9D4F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47420" y="1935957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63F1138-7CA5-46A7-8293-363D69614566}"/>
                    </a:ext>
                  </a:extLst>
                </p14:cNvPr>
                <p14:cNvContentPartPr/>
                <p14:nvPr/>
              </p14:nvContentPartPr>
              <p14:xfrm>
                <a:off x="4780540" y="1983837"/>
                <a:ext cx="66600" cy="644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63F1138-7CA5-46A7-8293-363D696145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1900" y="1975197"/>
                  <a:ext cx="84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3A116E9-02AD-4863-9E33-B4F8BE38322A}"/>
                    </a:ext>
                  </a:extLst>
                </p14:cNvPr>
                <p14:cNvContentPartPr/>
                <p14:nvPr/>
              </p14:nvContentPartPr>
              <p14:xfrm>
                <a:off x="4746340" y="1944957"/>
                <a:ext cx="19800" cy="10620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3A116E9-02AD-4863-9E33-B4F8BE3832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37340" y="1935957"/>
                  <a:ext cx="374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75CA2F0-4967-432E-B12E-03A4B1156289}"/>
              </a:ext>
            </a:extLst>
          </p:cNvPr>
          <p:cNvGrpSpPr/>
          <p:nvPr/>
        </p:nvGrpSpPr>
        <p:grpSpPr>
          <a:xfrm>
            <a:off x="1185940" y="4676294"/>
            <a:ext cx="651600" cy="605880"/>
            <a:chOff x="1185940" y="4199637"/>
            <a:chExt cx="6516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FEB54869-2698-4AE1-8BCD-42BDDD17F85C}"/>
                    </a:ext>
                  </a:extLst>
                </p14:cNvPr>
                <p14:cNvContentPartPr/>
                <p14:nvPr/>
              </p14:nvContentPartPr>
              <p14:xfrm>
                <a:off x="1185940" y="4199637"/>
                <a:ext cx="302760" cy="6058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FEB54869-2698-4AE1-8BCD-42BDDD17F8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6940" y="4190997"/>
                  <a:ext cx="32040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0818A82-839D-4B61-BB67-46FB8DF25B5D}"/>
                    </a:ext>
                  </a:extLst>
                </p14:cNvPr>
                <p14:cNvContentPartPr/>
                <p14:nvPr/>
              </p14:nvContentPartPr>
              <p14:xfrm>
                <a:off x="1595260" y="4386477"/>
                <a:ext cx="213120" cy="1152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0818A82-839D-4B61-BB67-46FB8DF25B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86260" y="4377477"/>
                  <a:ext cx="230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6FE52D3F-F165-4CDD-BA17-A73B538EF740}"/>
                    </a:ext>
                  </a:extLst>
                </p14:cNvPr>
                <p14:cNvContentPartPr/>
                <p14:nvPr/>
              </p14:nvContentPartPr>
              <p14:xfrm>
                <a:off x="1653220" y="4513197"/>
                <a:ext cx="184320" cy="1008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6FE52D3F-F165-4CDD-BA17-A73B538EF7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4220" y="4504557"/>
                  <a:ext cx="2019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C2DDCD08-B4A0-4C6E-99B5-FE2773158FD1}"/>
                  </a:ext>
                </a:extLst>
              </p14:cNvPr>
              <p14:cNvContentPartPr/>
              <p14:nvPr/>
            </p14:nvContentPartPr>
            <p14:xfrm>
              <a:off x="2150740" y="4716254"/>
              <a:ext cx="174240" cy="43128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C2DDCD08-B4A0-4C6E-99B5-FE2773158F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41740" y="4707614"/>
                <a:ext cx="191880" cy="4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59487A9-1509-4D2C-8E1F-99C595BA1C27}"/>
              </a:ext>
            </a:extLst>
          </p:cNvPr>
          <p:cNvGrpSpPr/>
          <p:nvPr/>
        </p:nvGrpSpPr>
        <p:grpSpPr>
          <a:xfrm>
            <a:off x="2572660" y="4754414"/>
            <a:ext cx="374400" cy="556560"/>
            <a:chOff x="2572660" y="4277757"/>
            <a:chExt cx="374400" cy="5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94D5E40-EA3F-456B-902D-901FD703E9F9}"/>
                    </a:ext>
                  </a:extLst>
                </p14:cNvPr>
                <p14:cNvContentPartPr/>
                <p14:nvPr/>
              </p14:nvContentPartPr>
              <p14:xfrm>
                <a:off x="2572660" y="4277757"/>
                <a:ext cx="346680" cy="5565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94D5E40-EA3F-456B-902D-901FD703E9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64020" y="4268757"/>
                  <a:ext cx="3643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5D7D2BD6-029E-4004-84E9-A4310D004A76}"/>
                    </a:ext>
                  </a:extLst>
                </p14:cNvPr>
                <p14:cNvContentPartPr/>
                <p14:nvPr/>
              </p14:nvContentPartPr>
              <p14:xfrm>
                <a:off x="2946700" y="4601037"/>
                <a:ext cx="360" cy="1159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5D7D2BD6-029E-4004-84E9-A4310D004A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37700" y="4592037"/>
                  <a:ext cx="180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2055E7C0-F11A-4FF5-9EC3-81127FA37D00}"/>
                  </a:ext>
                </a:extLst>
              </p14:cNvPr>
              <p14:cNvContentPartPr/>
              <p14:nvPr/>
            </p14:nvContentPartPr>
            <p14:xfrm>
              <a:off x="3191500" y="5106134"/>
              <a:ext cx="137160" cy="15696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2055E7C0-F11A-4FF5-9EC3-81127FA37D0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82500" y="5097494"/>
                <a:ext cx="1548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C9B6C06-6636-4107-909F-3A7598FFE50A}"/>
              </a:ext>
            </a:extLst>
          </p:cNvPr>
          <p:cNvGrpSpPr/>
          <p:nvPr/>
        </p:nvGrpSpPr>
        <p:grpSpPr>
          <a:xfrm>
            <a:off x="3635740" y="4784654"/>
            <a:ext cx="438840" cy="546120"/>
            <a:chOff x="3635740" y="4307997"/>
            <a:chExt cx="43884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E6C33CC-137E-4124-9885-5E22232505EA}"/>
                    </a:ext>
                  </a:extLst>
                </p14:cNvPr>
                <p14:cNvContentPartPr/>
                <p14:nvPr/>
              </p14:nvContentPartPr>
              <p14:xfrm>
                <a:off x="3635740" y="4307997"/>
                <a:ext cx="297000" cy="54612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E6C33CC-137E-4124-9885-5E22232505E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27100" y="4299357"/>
                  <a:ext cx="3146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FEC7377-91E6-40D4-8D0C-9A521EE0C9C1}"/>
                    </a:ext>
                  </a:extLst>
                </p14:cNvPr>
                <p14:cNvContentPartPr/>
                <p14:nvPr/>
              </p14:nvContentPartPr>
              <p14:xfrm>
                <a:off x="3900340" y="4580157"/>
                <a:ext cx="174240" cy="1184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FEC7377-91E6-40D4-8D0C-9A521EE0C9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91340" y="4571517"/>
                  <a:ext cx="1918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35C34EA-B7FA-4294-B6F7-C5838A87CAE5}"/>
              </a:ext>
            </a:extLst>
          </p:cNvPr>
          <p:cNvGrpSpPr/>
          <p:nvPr/>
        </p:nvGrpSpPr>
        <p:grpSpPr>
          <a:xfrm>
            <a:off x="4315060" y="4726334"/>
            <a:ext cx="908280" cy="584640"/>
            <a:chOff x="4315060" y="4249677"/>
            <a:chExt cx="90828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F69FDC09-2C6F-4D2E-8E5B-6A94E0B40196}"/>
                    </a:ext>
                  </a:extLst>
                </p14:cNvPr>
                <p14:cNvContentPartPr/>
                <p14:nvPr/>
              </p14:nvContentPartPr>
              <p14:xfrm>
                <a:off x="4315060" y="4658997"/>
                <a:ext cx="91440" cy="1004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F69FDC09-2C6F-4D2E-8E5B-6A94E0B401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06060" y="4649997"/>
                  <a:ext cx="109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50F1B89-AFFD-4490-B53C-B63D6B91A29C}"/>
                    </a:ext>
                  </a:extLst>
                </p14:cNvPr>
                <p14:cNvContentPartPr/>
                <p14:nvPr/>
              </p14:nvContentPartPr>
              <p14:xfrm>
                <a:off x="4571020" y="4249677"/>
                <a:ext cx="234360" cy="5846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50F1B89-AFFD-4490-B53C-B63D6B91A2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62020" y="4241037"/>
                  <a:ext cx="2520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5FEFB659-986E-45D4-8B00-ABB0A530054B}"/>
                    </a:ext>
                  </a:extLst>
                </p14:cNvPr>
                <p14:cNvContentPartPr/>
                <p14:nvPr/>
              </p14:nvContentPartPr>
              <p14:xfrm>
                <a:off x="4814380" y="4589877"/>
                <a:ext cx="124920" cy="1382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5FEFB659-986E-45D4-8B00-ABB0A53005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5380" y="4581237"/>
                  <a:ext cx="142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CF1D1A6-7976-4451-B234-A55765CBD06F}"/>
                    </a:ext>
                  </a:extLst>
                </p14:cNvPr>
                <p14:cNvContentPartPr/>
                <p14:nvPr/>
              </p14:nvContentPartPr>
              <p14:xfrm>
                <a:off x="5125780" y="4727397"/>
                <a:ext cx="97560" cy="7704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CF1D1A6-7976-4451-B234-A55765CBD0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17140" y="4718397"/>
                  <a:ext cx="11520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19FFDEBB-7A28-4152-9F34-20060EBEE7E0}"/>
                  </a:ext>
                </a:extLst>
              </p14:cNvPr>
              <p14:cNvContentPartPr/>
              <p14:nvPr/>
            </p14:nvContentPartPr>
            <p14:xfrm>
              <a:off x="6103900" y="5135654"/>
              <a:ext cx="121680" cy="102240"/>
            </p14:xfrm>
          </p:contentPart>
        </mc:Choice>
        <mc:Fallback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19FFDEBB-7A28-4152-9F34-20060EBEE7E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95260" y="5126654"/>
                <a:ext cx="13932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BC2CA33-EBA6-4722-86EB-5FED4CA8877B}"/>
              </a:ext>
            </a:extLst>
          </p:cNvPr>
          <p:cNvGrpSpPr/>
          <p:nvPr/>
        </p:nvGrpSpPr>
        <p:grpSpPr>
          <a:xfrm>
            <a:off x="5456980" y="4962854"/>
            <a:ext cx="496080" cy="52920"/>
            <a:chOff x="5456980" y="4486197"/>
            <a:chExt cx="496080" cy="5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426A7A5D-D89E-464E-93D2-42DEDFBDA13F}"/>
                    </a:ext>
                  </a:extLst>
                </p14:cNvPr>
                <p14:cNvContentPartPr/>
                <p14:nvPr/>
              </p14:nvContentPartPr>
              <p14:xfrm>
                <a:off x="5485780" y="4522917"/>
                <a:ext cx="360" cy="3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426A7A5D-D89E-464E-93D2-42DEDFBDA1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780" y="451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2642B59-9D7C-4D3C-ADA9-2EF9CE86B730}"/>
                    </a:ext>
                  </a:extLst>
                </p14:cNvPr>
                <p14:cNvContentPartPr/>
                <p14:nvPr/>
              </p14:nvContentPartPr>
              <p14:xfrm>
                <a:off x="5719420" y="4522917"/>
                <a:ext cx="360" cy="3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2642B59-9D7C-4D3C-ADA9-2EF9CE86B7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10780" y="451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D8485EE-4CD1-4D9C-885D-5A4905E444F7}"/>
                    </a:ext>
                  </a:extLst>
                </p14:cNvPr>
                <p14:cNvContentPartPr/>
                <p14:nvPr/>
              </p14:nvContentPartPr>
              <p14:xfrm>
                <a:off x="5952700" y="4522917"/>
                <a:ext cx="360" cy="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D8485EE-4CD1-4D9C-885D-5A4905E444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43700" y="451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5D7A664C-5925-4929-9CC3-952AA398FC78}"/>
                    </a:ext>
                  </a:extLst>
                </p14:cNvPr>
                <p14:cNvContentPartPr/>
                <p14:nvPr/>
              </p14:nvContentPartPr>
              <p14:xfrm>
                <a:off x="5915620" y="4512117"/>
                <a:ext cx="37440" cy="169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5D7A664C-5925-4929-9CC3-952AA398FC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06620" y="4503477"/>
                  <a:ext cx="55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E7AFDBC-F5C6-4E4E-95BB-FAEEF60E09EF}"/>
                    </a:ext>
                  </a:extLst>
                </p14:cNvPr>
                <p14:cNvContentPartPr/>
                <p14:nvPr/>
              </p14:nvContentPartPr>
              <p14:xfrm>
                <a:off x="5690260" y="4514637"/>
                <a:ext cx="37440" cy="244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E7AFDBC-F5C6-4E4E-95BB-FAEEF60E09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1260" y="4505637"/>
                  <a:ext cx="55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43C77ED-92B0-40DD-8A28-433E1D96605C}"/>
                    </a:ext>
                  </a:extLst>
                </p14:cNvPr>
                <p14:cNvContentPartPr/>
                <p14:nvPr/>
              </p14:nvContentPartPr>
              <p14:xfrm>
                <a:off x="5460940" y="4521477"/>
                <a:ext cx="45000" cy="756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43C77ED-92B0-40DD-8A28-433E1D9660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51940" y="4512477"/>
                  <a:ext cx="62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06701072-CEF2-41C2-A9F8-C9F5580BD0CD}"/>
                    </a:ext>
                  </a:extLst>
                </p14:cNvPr>
                <p14:cNvContentPartPr/>
                <p14:nvPr/>
              </p14:nvContentPartPr>
              <p14:xfrm>
                <a:off x="5495140" y="4493397"/>
                <a:ext cx="10440" cy="2664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06701072-CEF2-41C2-A9F8-C9F5580BD0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6500" y="4484757"/>
                  <a:ext cx="28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ED3EB81-DADF-4942-9347-7806B4CF5847}"/>
                    </a:ext>
                  </a:extLst>
                </p14:cNvPr>
                <p14:cNvContentPartPr/>
                <p14:nvPr/>
              </p14:nvContentPartPr>
              <p14:xfrm>
                <a:off x="5456980" y="4486197"/>
                <a:ext cx="33840" cy="194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ED3EB81-DADF-4942-9347-7806B4CF58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48340" y="4477557"/>
                  <a:ext cx="51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2FB19B8-7A3F-4839-A983-87E45279E246}"/>
              </a:ext>
            </a:extLst>
          </p:cNvPr>
          <p:cNvGrpSpPr/>
          <p:nvPr/>
        </p:nvGrpSpPr>
        <p:grpSpPr>
          <a:xfrm>
            <a:off x="6438700" y="4824254"/>
            <a:ext cx="1005480" cy="564840"/>
            <a:chOff x="6438700" y="4347597"/>
            <a:chExt cx="100548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7D8B24F1-37FC-4D9D-A8FF-FFABC9F55092}"/>
                    </a:ext>
                  </a:extLst>
                </p14:cNvPr>
                <p14:cNvContentPartPr/>
                <p14:nvPr/>
              </p14:nvContentPartPr>
              <p14:xfrm>
                <a:off x="6438700" y="4358037"/>
                <a:ext cx="312840" cy="4960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7D8B24F1-37FC-4D9D-A8FF-FFABC9F550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0060" y="4349397"/>
                  <a:ext cx="3304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B45A6C0-C159-495D-A5C5-F37291DCFDF4}"/>
                    </a:ext>
                  </a:extLst>
                </p14:cNvPr>
                <p14:cNvContentPartPr/>
                <p14:nvPr/>
              </p14:nvContentPartPr>
              <p14:xfrm>
                <a:off x="6837940" y="4649277"/>
                <a:ext cx="4320" cy="15120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B45A6C0-C159-495D-A5C5-F37291DCFD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28940" y="4640637"/>
                  <a:ext cx="2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FF286AB-458B-4404-81B3-227421733553}"/>
                    </a:ext>
                  </a:extLst>
                </p14:cNvPr>
                <p14:cNvContentPartPr/>
                <p14:nvPr/>
              </p14:nvContentPartPr>
              <p14:xfrm>
                <a:off x="6890500" y="4736397"/>
                <a:ext cx="103680" cy="7272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FF286AB-458B-4404-81B3-2274217335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81500" y="4727757"/>
                  <a:ext cx="121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CB5BF40D-E59B-498D-AE88-40B5AD745F1D}"/>
                    </a:ext>
                  </a:extLst>
                </p14:cNvPr>
                <p14:cNvContentPartPr/>
                <p14:nvPr/>
              </p14:nvContentPartPr>
              <p14:xfrm>
                <a:off x="6985180" y="4347597"/>
                <a:ext cx="459000" cy="56484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CB5BF40D-E59B-498D-AE88-40B5AD745F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76540" y="4338957"/>
                  <a:ext cx="476640" cy="58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30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Problem of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CA03E-5F40-433A-858A-5903666662B1}"/>
              </a:ext>
            </a:extLst>
          </p:cNvPr>
          <p:cNvGrpSpPr/>
          <p:nvPr/>
        </p:nvGrpSpPr>
        <p:grpSpPr>
          <a:xfrm>
            <a:off x="465555" y="858014"/>
            <a:ext cx="859320" cy="292112"/>
            <a:chOff x="465555" y="875955"/>
            <a:chExt cx="8593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E022186-C933-4A27-8545-01FC5E38DD14}"/>
                    </a:ext>
                  </a:extLst>
                </p14:cNvPr>
                <p14:cNvContentPartPr/>
                <p14:nvPr/>
              </p14:nvContentPartPr>
              <p14:xfrm>
                <a:off x="465555" y="960915"/>
                <a:ext cx="268560" cy="2494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E022186-C933-4A27-8545-01FC5E38DD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915" y="947757"/>
                  <a:ext cx="286200" cy="27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1619D14-CCE1-4DA1-95E7-7E270EC7674F}"/>
                    </a:ext>
                  </a:extLst>
                </p14:cNvPr>
                <p14:cNvContentPartPr/>
                <p14:nvPr/>
              </p14:nvContentPartPr>
              <p14:xfrm>
                <a:off x="865875" y="975675"/>
                <a:ext cx="219960" cy="1908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1619D14-CCE1-4DA1-95E7-7E270EC767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6875" y="962498"/>
                  <a:ext cx="237600" cy="216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3FCA01E-BDDB-4005-9F07-451C18A68AAD}"/>
                    </a:ext>
                  </a:extLst>
                </p14:cNvPr>
                <p14:cNvContentPartPr/>
                <p14:nvPr/>
              </p14:nvContentPartPr>
              <p14:xfrm>
                <a:off x="894675" y="951555"/>
                <a:ext cx="129960" cy="2131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3FCA01E-BDDB-4005-9F07-451C18A68A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675" y="938926"/>
                  <a:ext cx="147600" cy="238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B1EF7D5-74D4-40DD-BE8C-2CF202C4CCCF}"/>
                    </a:ext>
                  </a:extLst>
                </p14:cNvPr>
                <p14:cNvContentPartPr/>
                <p14:nvPr/>
              </p14:nvContentPartPr>
              <p14:xfrm>
                <a:off x="1161075" y="875955"/>
                <a:ext cx="163800" cy="427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B1EF7D5-74D4-40DD-BE8C-2CF202C4CC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2435" y="863314"/>
                  <a:ext cx="181440" cy="4534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B0F41A-DEBC-48D9-A647-1975B29A7240}"/>
              </a:ext>
            </a:extLst>
          </p:cNvPr>
          <p:cNvGrpSpPr/>
          <p:nvPr/>
        </p:nvGrpSpPr>
        <p:grpSpPr>
          <a:xfrm>
            <a:off x="1770195" y="880210"/>
            <a:ext cx="1115640" cy="387760"/>
            <a:chOff x="1770195" y="875955"/>
            <a:chExt cx="1115640" cy="5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80C8E4F-244B-4C49-B2D3-08CA7E43CA5F}"/>
                    </a:ext>
                  </a:extLst>
                </p14:cNvPr>
                <p14:cNvContentPartPr/>
                <p14:nvPr/>
              </p14:nvContentPartPr>
              <p14:xfrm>
                <a:off x="1770195" y="875955"/>
                <a:ext cx="267120" cy="4975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80C8E4F-244B-4C49-B2D3-08CA7E43CA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1195" y="863306"/>
                  <a:ext cx="284760" cy="523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693E94F-CD43-443D-AB5F-6748D1C719D9}"/>
                    </a:ext>
                  </a:extLst>
                </p14:cNvPr>
                <p14:cNvContentPartPr/>
                <p14:nvPr/>
              </p14:nvContentPartPr>
              <p14:xfrm>
                <a:off x="2179875" y="1198515"/>
                <a:ext cx="169560" cy="231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693E94F-CD43-443D-AB5F-6748D1C719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1235" y="1185342"/>
                  <a:ext cx="187200" cy="257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E8C1676-5268-4B2B-974D-3E875A3FE328}"/>
                    </a:ext>
                  </a:extLst>
                </p14:cNvPr>
                <p14:cNvContentPartPr/>
                <p14:nvPr/>
              </p14:nvContentPartPr>
              <p14:xfrm>
                <a:off x="2409555" y="1142355"/>
                <a:ext cx="414360" cy="39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E8C1676-5268-4B2B-974D-3E875A3FE3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0555" y="1129798"/>
                  <a:ext cx="432000" cy="64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BC2C5FD-1500-4556-9386-4CE2CF3B8C79}"/>
                    </a:ext>
                  </a:extLst>
                </p14:cNvPr>
                <p14:cNvContentPartPr/>
                <p14:nvPr/>
              </p14:nvContentPartPr>
              <p14:xfrm>
                <a:off x="2580195" y="904035"/>
                <a:ext cx="49320" cy="4759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BC2C5FD-1500-4556-9386-4CE2CF3B8C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71555" y="891386"/>
                  <a:ext cx="66960" cy="501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5C7B314-603D-4A1F-BAE6-35DA7252E6D2}"/>
                    </a:ext>
                  </a:extLst>
                </p14:cNvPr>
                <p14:cNvContentPartPr/>
                <p14:nvPr/>
              </p14:nvContentPartPr>
              <p14:xfrm>
                <a:off x="2845155" y="1399395"/>
                <a:ext cx="40680" cy="44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5C7B314-603D-4A1F-BAE6-35DA7252E6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6155" y="1386892"/>
                  <a:ext cx="58320" cy="698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688A10C-7B3E-43E9-9C8E-757FDC369D89}"/>
                  </a:ext>
                </a:extLst>
              </p14:cNvPr>
              <p14:cNvContentPartPr/>
              <p14:nvPr/>
            </p14:nvContentPartPr>
            <p14:xfrm>
              <a:off x="3579915" y="1145577"/>
              <a:ext cx="191520" cy="138186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688A10C-7B3E-43E9-9C8E-757FDC369D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0915" y="1136940"/>
                <a:ext cx="209160" cy="155819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2DF630-C464-4F3C-ACE8-1AA07D6B3231}"/>
              </a:ext>
            </a:extLst>
          </p:cNvPr>
          <p:cNvGrpSpPr/>
          <p:nvPr/>
        </p:nvGrpSpPr>
        <p:grpSpPr>
          <a:xfrm>
            <a:off x="4047555" y="1092410"/>
            <a:ext cx="246960" cy="73520"/>
            <a:chOff x="4047555" y="1161075"/>
            <a:chExt cx="246960" cy="1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573C26C-4AC6-41D8-B12F-F4DC3A0E10C0}"/>
                    </a:ext>
                  </a:extLst>
                </p14:cNvPr>
                <p14:cNvContentPartPr/>
                <p14:nvPr/>
              </p14:nvContentPartPr>
              <p14:xfrm>
                <a:off x="4047555" y="1161075"/>
                <a:ext cx="246960" cy="22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573C26C-4AC6-41D8-B12F-F4DC3A0E10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8555" y="1147789"/>
                  <a:ext cx="264600" cy="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1326B21-B07C-4CE7-A57D-C2B07248B709}"/>
                    </a:ext>
                  </a:extLst>
                </p14:cNvPr>
                <p14:cNvContentPartPr/>
                <p14:nvPr/>
              </p14:nvContentPartPr>
              <p14:xfrm>
                <a:off x="4066995" y="1256835"/>
                <a:ext cx="227520" cy="11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1326B21-B07C-4CE7-A57D-C2B07248B7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7995" y="1243922"/>
                  <a:ext cx="245160" cy="371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5E4BE6-9CF2-4F5D-9602-A21553C6BF47}"/>
              </a:ext>
            </a:extLst>
          </p:cNvPr>
          <p:cNvGrpSpPr/>
          <p:nvPr/>
        </p:nvGrpSpPr>
        <p:grpSpPr>
          <a:xfrm>
            <a:off x="4628235" y="986419"/>
            <a:ext cx="753480" cy="311782"/>
            <a:chOff x="4628235" y="999795"/>
            <a:chExt cx="75348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22163D0-A232-44AA-AABF-08E950B40EB0}"/>
                    </a:ext>
                  </a:extLst>
                </p14:cNvPr>
                <p14:cNvContentPartPr/>
                <p14:nvPr/>
              </p14:nvContentPartPr>
              <p14:xfrm>
                <a:off x="4628235" y="999795"/>
                <a:ext cx="257040" cy="425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22163D0-A232-44AA-AABF-08E950B40E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19235" y="986618"/>
                  <a:ext cx="274680" cy="451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333949C-6BBE-40B7-BC47-22F2F5F74D2A}"/>
                    </a:ext>
                  </a:extLst>
                </p14:cNvPr>
                <p14:cNvContentPartPr/>
                <p14:nvPr/>
              </p14:nvContentPartPr>
              <p14:xfrm>
                <a:off x="5018835" y="1150275"/>
                <a:ext cx="315000" cy="2300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333949C-6BBE-40B7-BC47-22F2F5F74D2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9835" y="1137115"/>
                  <a:ext cx="332640" cy="255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E25E21D-C550-4FDC-9C69-B73C897965E1}"/>
                    </a:ext>
                  </a:extLst>
                </p14:cNvPr>
                <p14:cNvContentPartPr/>
                <p14:nvPr/>
              </p14:nvContentPartPr>
              <p14:xfrm>
                <a:off x="5371635" y="1313715"/>
                <a:ext cx="10080" cy="142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E25E21D-C550-4FDC-9C69-B73C897965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62635" y="1301043"/>
                  <a:ext cx="27720" cy="1684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E47536-2841-4989-BA8E-B0FD3F8F0B52}"/>
              </a:ext>
            </a:extLst>
          </p:cNvPr>
          <p:cNvGrpSpPr/>
          <p:nvPr/>
        </p:nvGrpSpPr>
        <p:grpSpPr>
          <a:xfrm>
            <a:off x="5952675" y="1134284"/>
            <a:ext cx="474840" cy="224493"/>
            <a:chOff x="5952675" y="1167915"/>
            <a:chExt cx="47484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20D97B1-5DD3-4446-B132-1FFAA11C81B0}"/>
                    </a:ext>
                  </a:extLst>
                </p14:cNvPr>
                <p14:cNvContentPartPr/>
                <p14:nvPr/>
              </p14:nvContentPartPr>
              <p14:xfrm>
                <a:off x="5952675" y="1167915"/>
                <a:ext cx="266760" cy="2761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20D97B1-5DD3-4446-B132-1FFAA11C81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44035" y="1155268"/>
                  <a:ext cx="284400" cy="301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8DF1655-9AC6-44EC-B17D-74A3A11D390C}"/>
                    </a:ext>
                  </a:extLst>
                </p14:cNvPr>
                <p14:cNvContentPartPr/>
                <p14:nvPr/>
              </p14:nvContentPartPr>
              <p14:xfrm>
                <a:off x="6295395" y="1379955"/>
                <a:ext cx="132120" cy="1166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8DF1655-9AC6-44EC-B17D-74A3A11D390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6395" y="1366760"/>
                  <a:ext cx="149760" cy="14250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07EAB7E-C57C-4869-9C38-E1A0628C8CA4}"/>
                  </a:ext>
                </a:extLst>
              </p14:cNvPr>
              <p14:cNvContentPartPr/>
              <p14:nvPr/>
            </p14:nvContentPartPr>
            <p14:xfrm>
              <a:off x="6828915" y="1335069"/>
              <a:ext cx="38520" cy="51882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07EAB7E-C57C-4869-9C38-E1A0628C8CA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20275" y="1326422"/>
                <a:ext cx="56160" cy="69536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EBD6F8-B9BE-4E63-860C-CAB78A2B574F}"/>
              </a:ext>
            </a:extLst>
          </p:cNvPr>
          <p:cNvGrpSpPr/>
          <p:nvPr/>
        </p:nvGrpSpPr>
        <p:grpSpPr>
          <a:xfrm>
            <a:off x="7103595" y="1048886"/>
            <a:ext cx="746640" cy="416529"/>
            <a:chOff x="7103595" y="1037955"/>
            <a:chExt cx="74664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AF43428-C3EF-435A-817A-68A82B0CBDEA}"/>
                    </a:ext>
                  </a:extLst>
                </p14:cNvPr>
                <p14:cNvContentPartPr/>
                <p14:nvPr/>
              </p14:nvContentPartPr>
              <p14:xfrm>
                <a:off x="7103595" y="1188795"/>
                <a:ext cx="277920" cy="2581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AF43428-C3EF-435A-817A-68A82B0CBDE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94595" y="1175626"/>
                  <a:ext cx="295560" cy="283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E5DF98B-513A-4190-827D-FD2B5056E8CB}"/>
                    </a:ext>
                  </a:extLst>
                </p14:cNvPr>
                <p14:cNvContentPartPr/>
                <p14:nvPr/>
              </p14:nvContentPartPr>
              <p14:xfrm>
                <a:off x="7402395" y="1381035"/>
                <a:ext cx="96120" cy="1630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E5DF98B-513A-4190-827D-FD2B5056E8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93755" y="1367883"/>
                  <a:ext cx="113760" cy="188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5C88143-7086-483D-B692-7F12DE50FD6C}"/>
                    </a:ext>
                  </a:extLst>
                </p14:cNvPr>
                <p14:cNvContentPartPr/>
                <p14:nvPr/>
              </p14:nvContentPartPr>
              <p14:xfrm>
                <a:off x="7619475" y="1037955"/>
                <a:ext cx="230760" cy="6098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5C88143-7086-483D-B692-7F12DE50FD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10475" y="1025305"/>
                  <a:ext cx="248400" cy="635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E4C43D9-6FEE-4F3E-AE17-E522332CE5B6}"/>
              </a:ext>
            </a:extLst>
          </p:cNvPr>
          <p:cNvGrpSpPr/>
          <p:nvPr/>
        </p:nvGrpSpPr>
        <p:grpSpPr>
          <a:xfrm>
            <a:off x="5548755" y="1355423"/>
            <a:ext cx="51480" cy="55815"/>
            <a:chOff x="5548755" y="1428195"/>
            <a:chExt cx="514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2CAF377-052B-483F-B821-F95C66DA0E07}"/>
                    </a:ext>
                  </a:extLst>
                </p14:cNvPr>
                <p14:cNvContentPartPr/>
                <p14:nvPr/>
              </p14:nvContentPartPr>
              <p14:xfrm>
                <a:off x="5594115" y="1428195"/>
                <a:ext cx="6120" cy="594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2CAF377-052B-483F-B821-F95C66DA0E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85115" y="1415579"/>
                  <a:ext cx="23760" cy="8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D142504-AC6F-463A-87CB-D90B8EA6334F}"/>
                    </a:ext>
                  </a:extLst>
                </p14:cNvPr>
                <p14:cNvContentPartPr/>
                <p14:nvPr/>
              </p14:nvContentPartPr>
              <p14:xfrm>
                <a:off x="5548755" y="1428195"/>
                <a:ext cx="51480" cy="817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D142504-AC6F-463A-87CB-D90B8EA633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39755" y="1415542"/>
                  <a:ext cx="69120" cy="1075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B235CACD-2E5D-49C9-AD6E-E0F23DE6F4F5}"/>
                  </a:ext>
                </a:extLst>
              </p14:cNvPr>
              <p14:cNvContentPartPr/>
              <p14:nvPr/>
            </p14:nvContentPartPr>
            <p14:xfrm>
              <a:off x="1673340" y="3636824"/>
              <a:ext cx="260640" cy="344583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B235CACD-2E5D-49C9-AD6E-E0F23DE6F4F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64340" y="3628182"/>
                <a:ext cx="278280" cy="3622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6ADDB54F-B9CE-4F85-9064-404ACD0A4A69}"/>
              </a:ext>
            </a:extLst>
          </p:cNvPr>
          <p:cNvGrpSpPr/>
          <p:nvPr/>
        </p:nvGrpSpPr>
        <p:grpSpPr>
          <a:xfrm>
            <a:off x="1980780" y="3655920"/>
            <a:ext cx="504360" cy="222870"/>
            <a:chOff x="1856955" y="5371635"/>
            <a:chExt cx="50436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51EA9B6E-33E6-47C9-A3FD-946E205A5944}"/>
                    </a:ext>
                  </a:extLst>
                </p14:cNvPr>
                <p14:cNvContentPartPr/>
                <p14:nvPr/>
              </p14:nvContentPartPr>
              <p14:xfrm>
                <a:off x="1856955" y="5542635"/>
                <a:ext cx="171000" cy="12564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51EA9B6E-33E6-47C9-A3FD-946E205A59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7955" y="5530646"/>
                  <a:ext cx="188640" cy="149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634F21CE-8A1A-498D-9215-9F35860A0DBE}"/>
                    </a:ext>
                  </a:extLst>
                </p14:cNvPr>
                <p14:cNvContentPartPr/>
                <p14:nvPr/>
              </p14:nvContentPartPr>
              <p14:xfrm>
                <a:off x="2228115" y="5371635"/>
                <a:ext cx="104760" cy="1872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634F21CE-8A1A-498D-9215-9F35860A0DB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19115" y="5360115"/>
                  <a:ext cx="122400" cy="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089BF561-39A7-4378-8019-8B0FCFD26948}"/>
                    </a:ext>
                  </a:extLst>
                </p14:cNvPr>
                <p14:cNvContentPartPr/>
                <p14:nvPr/>
              </p14:nvContentPartPr>
              <p14:xfrm>
                <a:off x="2247555" y="5437875"/>
                <a:ext cx="113760" cy="1080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089BF561-39A7-4378-8019-8B0FCFD269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38555" y="5426605"/>
                  <a:ext cx="131400" cy="338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7B114D38-2615-48BD-9200-76D9323AC9DC}"/>
              </a:ext>
            </a:extLst>
          </p:cNvPr>
          <p:cNvGrpSpPr/>
          <p:nvPr/>
        </p:nvGrpSpPr>
        <p:grpSpPr>
          <a:xfrm>
            <a:off x="2979060" y="3794035"/>
            <a:ext cx="586800" cy="365680"/>
            <a:chOff x="2855235" y="5486115"/>
            <a:chExt cx="58680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D5D947BE-B352-40FF-AD7F-68B2DDC69BA0}"/>
                    </a:ext>
                  </a:extLst>
                </p14:cNvPr>
                <p14:cNvContentPartPr/>
                <p14:nvPr/>
              </p14:nvContentPartPr>
              <p14:xfrm>
                <a:off x="2855235" y="5647035"/>
                <a:ext cx="304920" cy="32580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D5D947BE-B352-40FF-AD7F-68B2DDC69B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46595" y="5635057"/>
                  <a:ext cx="322560" cy="34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29819F12-ED1F-46F3-9E25-4AFA3A4CFE4E}"/>
                    </a:ext>
                  </a:extLst>
                </p14:cNvPr>
                <p14:cNvContentPartPr/>
                <p14:nvPr/>
              </p14:nvContentPartPr>
              <p14:xfrm>
                <a:off x="3217035" y="5486115"/>
                <a:ext cx="116640" cy="15444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29819F12-ED1F-46F3-9E25-4AFA3A4CFE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8035" y="5474640"/>
                  <a:ext cx="134280" cy="177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6E1EF430-B12C-4ECB-944F-3BA6ED7B3B21}"/>
                    </a:ext>
                  </a:extLst>
                </p14:cNvPr>
                <p14:cNvContentPartPr/>
                <p14:nvPr/>
              </p14:nvContentPartPr>
              <p14:xfrm>
                <a:off x="3437715" y="5581155"/>
                <a:ext cx="4320" cy="8100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6E1EF430-B12C-4ECB-944F-3BA6ED7B3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28715" y="5569652"/>
                  <a:ext cx="21960" cy="1044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B15AEC2C-1793-4DF2-9FF3-9A51D805905A}"/>
              </a:ext>
            </a:extLst>
          </p:cNvPr>
          <p:cNvGrpSpPr/>
          <p:nvPr/>
        </p:nvGrpSpPr>
        <p:grpSpPr>
          <a:xfrm>
            <a:off x="3876180" y="3860557"/>
            <a:ext cx="294480" cy="249917"/>
            <a:chOff x="3752355" y="5571795"/>
            <a:chExt cx="29448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B949C0BB-E29B-4967-A508-28B49A67D93D}"/>
                    </a:ext>
                  </a:extLst>
                </p14:cNvPr>
                <p14:cNvContentPartPr/>
                <p14:nvPr/>
              </p14:nvContentPartPr>
              <p14:xfrm>
                <a:off x="3923715" y="5571795"/>
                <a:ext cx="10080" cy="33264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B949C0BB-E29B-4967-A508-28B49A67D93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14715" y="5560292"/>
                  <a:ext cx="27720" cy="356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A8E3F21C-70E9-4FF9-81A8-E5A4C6458D45}"/>
                    </a:ext>
                  </a:extLst>
                </p14:cNvPr>
                <p14:cNvContentPartPr/>
                <p14:nvPr/>
              </p14:nvContentPartPr>
              <p14:xfrm>
                <a:off x="3752355" y="5723715"/>
                <a:ext cx="294480" cy="396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A8E3F21C-70E9-4FF9-81A8-E5A4C6458D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43355" y="5712264"/>
                  <a:ext cx="312120" cy="629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2D7A6A4-3F3B-4DB0-A577-9DF2C0E3F67C}"/>
              </a:ext>
            </a:extLst>
          </p:cNvPr>
          <p:cNvGrpSpPr/>
          <p:nvPr/>
        </p:nvGrpSpPr>
        <p:grpSpPr>
          <a:xfrm>
            <a:off x="4484940" y="3781807"/>
            <a:ext cx="1047960" cy="352697"/>
            <a:chOff x="4361115" y="5476035"/>
            <a:chExt cx="104796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29B168B5-BA93-4129-9897-965255684135}"/>
                    </a:ext>
                  </a:extLst>
                </p14:cNvPr>
                <p14:cNvContentPartPr/>
                <p14:nvPr/>
              </p14:nvContentPartPr>
              <p14:xfrm>
                <a:off x="4361115" y="5598795"/>
                <a:ext cx="234000" cy="34668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29B168B5-BA93-4129-9897-9652556841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52475" y="5587303"/>
                  <a:ext cx="251640" cy="37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ED26020C-6528-4F9E-8891-B229F36BD451}"/>
                    </a:ext>
                  </a:extLst>
                </p14:cNvPr>
                <p14:cNvContentPartPr/>
                <p14:nvPr/>
              </p14:nvContentPartPr>
              <p14:xfrm>
                <a:off x="4675035" y="5476035"/>
                <a:ext cx="154080" cy="1526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ED26020C-6528-4F9E-8891-B229F36BD4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66035" y="5464073"/>
                  <a:ext cx="171720" cy="176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97F9A1DA-A88A-414D-86CE-0CC7AF34FF08}"/>
                    </a:ext>
                  </a:extLst>
                </p14:cNvPr>
                <p14:cNvContentPartPr/>
                <p14:nvPr/>
              </p14:nvContentPartPr>
              <p14:xfrm>
                <a:off x="4847475" y="5619315"/>
                <a:ext cx="91080" cy="8748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97F9A1DA-A88A-414D-86CE-0CC7AF34FF0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38475" y="5607842"/>
                  <a:ext cx="108720" cy="110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98F60BE5-06ED-46A9-B7ED-99A965E474CC}"/>
                    </a:ext>
                  </a:extLst>
                </p14:cNvPr>
                <p14:cNvContentPartPr/>
                <p14:nvPr/>
              </p14:nvContentPartPr>
              <p14:xfrm>
                <a:off x="5295315" y="5599875"/>
                <a:ext cx="21240" cy="21852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98F60BE5-06ED-46A9-B7ED-99A965E474C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86315" y="5588399"/>
                  <a:ext cx="38880" cy="241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C3676CAF-B7F1-4407-AC87-2525AF77B06B}"/>
                    </a:ext>
                  </a:extLst>
                </p14:cNvPr>
                <p14:cNvContentPartPr/>
                <p14:nvPr/>
              </p14:nvContentPartPr>
              <p14:xfrm>
                <a:off x="5190915" y="5685555"/>
                <a:ext cx="218160" cy="3924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C3676CAF-B7F1-4407-AC87-2525AF77B0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81915" y="5674070"/>
                  <a:ext cx="235800" cy="626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80E35B4-9A7B-46FB-9206-3845702F74BD}"/>
              </a:ext>
            </a:extLst>
          </p:cNvPr>
          <p:cNvGrpSpPr/>
          <p:nvPr/>
        </p:nvGrpSpPr>
        <p:grpSpPr>
          <a:xfrm>
            <a:off x="5827380" y="3769580"/>
            <a:ext cx="552240" cy="337550"/>
            <a:chOff x="5703555" y="5466315"/>
            <a:chExt cx="55224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B0D4432-4F9F-43B9-AE3D-41A94D9BEF54}"/>
                    </a:ext>
                  </a:extLst>
                </p14:cNvPr>
                <p14:cNvContentPartPr/>
                <p14:nvPr/>
              </p14:nvContentPartPr>
              <p14:xfrm>
                <a:off x="5703555" y="5644875"/>
                <a:ext cx="213840" cy="27072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B0D4432-4F9F-43B9-AE3D-41A94D9BEF5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94555" y="5633396"/>
                  <a:ext cx="231480" cy="294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B6C206B7-7244-4E3B-8D44-B4E8D160B062}"/>
                    </a:ext>
                  </a:extLst>
                </p14:cNvPr>
                <p14:cNvContentPartPr/>
                <p14:nvPr/>
              </p14:nvContentPartPr>
              <p14:xfrm>
                <a:off x="5988315" y="5466315"/>
                <a:ext cx="203040" cy="13932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B6C206B7-7244-4E3B-8D44-B4E8D160B0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79315" y="5454825"/>
                  <a:ext cx="220680" cy="16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FCF82B8F-359F-4B9E-990F-4B2972429C89}"/>
                    </a:ext>
                  </a:extLst>
                </p14:cNvPr>
                <p14:cNvContentPartPr/>
                <p14:nvPr/>
              </p14:nvContentPartPr>
              <p14:xfrm>
                <a:off x="6086955" y="5579715"/>
                <a:ext cx="168840" cy="10944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FCF82B8F-359F-4B9E-990F-4B2972429C8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77955" y="5568245"/>
                  <a:ext cx="186480" cy="13285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F115340D-B86F-45A2-B6CC-15B6C849BBE0}"/>
                  </a:ext>
                </a:extLst>
              </p14:cNvPr>
              <p14:cNvContentPartPr/>
              <p14:nvPr/>
            </p14:nvContentPartPr>
            <p14:xfrm>
              <a:off x="3038100" y="3437589"/>
              <a:ext cx="3447360" cy="58693"/>
            </p14:xfrm>
          </p:contentPart>
        </mc:Choice>
        <mc:Fallback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F115340D-B86F-45A2-B6CC-15B6C849BBE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029100" y="3428947"/>
                <a:ext cx="3465000" cy="76337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22714DB0-75D9-4A8E-BE9D-F97C30E62EDC}"/>
              </a:ext>
            </a:extLst>
          </p:cNvPr>
          <p:cNvGrpSpPr/>
          <p:nvPr/>
        </p:nvGrpSpPr>
        <p:grpSpPr>
          <a:xfrm>
            <a:off x="4588980" y="2903091"/>
            <a:ext cx="638640" cy="352968"/>
            <a:chOff x="4465155" y="4597275"/>
            <a:chExt cx="63864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22341FC-51C2-4A1C-823E-4C626F1ABD15}"/>
                    </a:ext>
                  </a:extLst>
                </p14:cNvPr>
                <p14:cNvContentPartPr/>
                <p14:nvPr/>
              </p14:nvContentPartPr>
              <p14:xfrm>
                <a:off x="4465155" y="4780515"/>
                <a:ext cx="306360" cy="28656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22341FC-51C2-4A1C-823E-4C626F1ABD1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56515" y="4769033"/>
                  <a:ext cx="324000" cy="310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74DB31B8-2BD9-44D4-B1B4-1C7ED0DD734F}"/>
                    </a:ext>
                  </a:extLst>
                </p14:cNvPr>
                <p14:cNvContentPartPr/>
                <p14:nvPr/>
              </p14:nvContentPartPr>
              <p14:xfrm>
                <a:off x="4797435" y="4597275"/>
                <a:ext cx="184320" cy="1641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74DB31B8-2BD9-44D4-B1B4-1C7ED0DD73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88435" y="4585310"/>
                  <a:ext cx="201960" cy="18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0BCF204-A117-4111-8570-57B984D0D58D}"/>
                    </a:ext>
                  </a:extLst>
                </p14:cNvPr>
                <p14:cNvContentPartPr/>
                <p14:nvPr/>
              </p14:nvContentPartPr>
              <p14:xfrm>
                <a:off x="5005155" y="4714275"/>
                <a:ext cx="98640" cy="10548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0BCF204-A117-4111-8570-57B984D0D5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6515" y="4702289"/>
                  <a:ext cx="116280" cy="12897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06428BB5-8F7D-4B4D-9153-FF83637C3AD5}"/>
                  </a:ext>
                </a:extLst>
              </p14:cNvPr>
              <p14:cNvContentPartPr/>
              <p14:nvPr/>
            </p14:nvContentPartPr>
            <p14:xfrm>
              <a:off x="6991980" y="3724944"/>
              <a:ext cx="88200" cy="126583"/>
            </p14:xfrm>
          </p:contentPart>
        </mc:Choice>
        <mc:Fallback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06428BB5-8F7D-4B4D-9153-FF83637C3AD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83340" y="3716313"/>
                <a:ext cx="105840" cy="144204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9ABF1C73-483B-418C-B96F-223ED846CB1F}"/>
              </a:ext>
            </a:extLst>
          </p:cNvPr>
          <p:cNvGrpSpPr/>
          <p:nvPr/>
        </p:nvGrpSpPr>
        <p:grpSpPr>
          <a:xfrm>
            <a:off x="1798995" y="4896296"/>
            <a:ext cx="809640" cy="416618"/>
            <a:chOff x="1798995" y="5961315"/>
            <a:chExt cx="80964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AF60477C-481E-43FE-807C-B59637C89BCA}"/>
                    </a:ext>
                  </a:extLst>
                </p14:cNvPr>
                <p14:cNvContentPartPr/>
                <p14:nvPr/>
              </p14:nvContentPartPr>
              <p14:xfrm>
                <a:off x="1798995" y="5961315"/>
                <a:ext cx="213120" cy="45828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AF60477C-481E-43FE-807C-B59637C89BC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89995" y="5951809"/>
                  <a:ext cx="230760" cy="477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660611F1-3515-41CE-8997-E8AF1C43AE6F}"/>
                    </a:ext>
                  </a:extLst>
                </p14:cNvPr>
                <p14:cNvContentPartPr/>
                <p14:nvPr/>
              </p14:nvContentPartPr>
              <p14:xfrm>
                <a:off x="2110395" y="6218715"/>
                <a:ext cx="107280" cy="18396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660611F1-3515-41CE-8997-E8AF1C43AE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01755" y="6208825"/>
                  <a:ext cx="124920" cy="203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352BABF4-415C-40C9-971B-68B13BA11503}"/>
                    </a:ext>
                  </a:extLst>
                </p14:cNvPr>
                <p14:cNvContentPartPr/>
                <p14:nvPr/>
              </p14:nvContentPartPr>
              <p14:xfrm>
                <a:off x="2409555" y="6152835"/>
                <a:ext cx="180000" cy="36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352BABF4-415C-40C9-971B-68B13BA1150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555" y="6144195"/>
                  <a:ext cx="197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C5E3B181-302F-4AA0-A429-1B6F59CF35C2}"/>
                    </a:ext>
                  </a:extLst>
                </p14:cNvPr>
                <p14:cNvContentPartPr/>
                <p14:nvPr/>
              </p14:nvContentPartPr>
              <p14:xfrm>
                <a:off x="2466435" y="6219075"/>
                <a:ext cx="142200" cy="2016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C5E3B181-302F-4AA0-A429-1B6F59CF35C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57435" y="6209588"/>
                  <a:ext cx="159840" cy="395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E5F9AAF-ADD7-4919-B81B-F16085CE19E5}"/>
              </a:ext>
            </a:extLst>
          </p:cNvPr>
          <p:cNvGrpSpPr/>
          <p:nvPr/>
        </p:nvGrpSpPr>
        <p:grpSpPr>
          <a:xfrm>
            <a:off x="3093555" y="4983563"/>
            <a:ext cx="3239280" cy="433964"/>
            <a:chOff x="3093555" y="6047715"/>
            <a:chExt cx="323928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289DB9BB-0CAB-4576-9BE9-C19856DC9FFF}"/>
                    </a:ext>
                  </a:extLst>
                </p14:cNvPr>
                <p14:cNvContentPartPr/>
                <p14:nvPr/>
              </p14:nvContentPartPr>
              <p14:xfrm>
                <a:off x="3093555" y="6208635"/>
                <a:ext cx="242280" cy="31644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289DB9BB-0CAB-4576-9BE9-C19856DC9FF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84915" y="6199142"/>
                  <a:ext cx="259920" cy="335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B93A30F3-7BDD-4810-BF6C-A056F2A24E3B}"/>
                    </a:ext>
                  </a:extLst>
                </p14:cNvPr>
                <p14:cNvContentPartPr/>
                <p14:nvPr/>
              </p14:nvContentPartPr>
              <p14:xfrm>
                <a:off x="3361035" y="6047715"/>
                <a:ext cx="96480" cy="7200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B93A30F3-7BDD-4810-BF6C-A056F2A24E3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52395" y="6038220"/>
                  <a:ext cx="11412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4CF4EA72-CA2C-4C92-944B-B067539438AE}"/>
                    </a:ext>
                  </a:extLst>
                </p14:cNvPr>
                <p14:cNvContentPartPr/>
                <p14:nvPr/>
              </p14:nvContentPartPr>
              <p14:xfrm>
                <a:off x="3380835" y="6076515"/>
                <a:ext cx="65880" cy="10548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4CF4EA72-CA2C-4C92-944B-B067539438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71835" y="6066601"/>
                  <a:ext cx="83520" cy="12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758CC8F4-266E-475E-B195-173C56F2088C}"/>
                    </a:ext>
                  </a:extLst>
                </p14:cNvPr>
                <p14:cNvContentPartPr/>
                <p14:nvPr/>
              </p14:nvContentPartPr>
              <p14:xfrm>
                <a:off x="3341235" y="6055275"/>
                <a:ext cx="96480" cy="6984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758CC8F4-266E-475E-B195-173C56F208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32595" y="6045355"/>
                  <a:ext cx="114120" cy="89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E31D5EB3-74CA-409B-A2C4-100B9D3BFC0B}"/>
                    </a:ext>
                  </a:extLst>
                </p14:cNvPr>
                <p14:cNvContentPartPr/>
                <p14:nvPr/>
              </p14:nvContentPartPr>
              <p14:xfrm>
                <a:off x="3571635" y="6142755"/>
                <a:ext cx="6120" cy="5976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E31D5EB3-74CA-409B-A2C4-100B9D3BFC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62635" y="6133257"/>
                  <a:ext cx="23760" cy="7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381A4CF8-88CD-438C-A63C-29E403ED911A}"/>
                    </a:ext>
                  </a:extLst>
                </p14:cNvPr>
                <p14:cNvContentPartPr/>
                <p14:nvPr/>
              </p14:nvContentPartPr>
              <p14:xfrm>
                <a:off x="3933075" y="6152835"/>
                <a:ext cx="46800" cy="25812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381A4CF8-88CD-438C-A63C-29E403ED911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24075" y="6143334"/>
                  <a:ext cx="64440" cy="277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66EAA0A5-3B6F-4B30-BB22-9A00231E41B0}"/>
                    </a:ext>
                  </a:extLst>
                </p14:cNvPr>
                <p14:cNvContentPartPr/>
                <p14:nvPr/>
              </p14:nvContentPartPr>
              <p14:xfrm>
                <a:off x="3876195" y="6276675"/>
                <a:ext cx="285120" cy="36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66EAA0A5-3B6F-4B30-BB22-9A00231E41B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67195" y="6268035"/>
                  <a:ext cx="30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057DA04-49BB-4169-8277-8C926BEEF213}"/>
                    </a:ext>
                  </a:extLst>
                </p14:cNvPr>
                <p14:cNvContentPartPr/>
                <p14:nvPr/>
              </p14:nvContentPartPr>
              <p14:xfrm>
                <a:off x="4465875" y="6169755"/>
                <a:ext cx="249480" cy="27936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057DA04-49BB-4169-8277-8C926BEEF2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57235" y="6160258"/>
                  <a:ext cx="267120" cy="298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49FE197A-8B46-495B-B183-94394B20571E}"/>
                    </a:ext>
                  </a:extLst>
                </p14:cNvPr>
                <p14:cNvContentPartPr/>
                <p14:nvPr/>
              </p14:nvContentPartPr>
              <p14:xfrm>
                <a:off x="4749555" y="6075075"/>
                <a:ext cx="250920" cy="15840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49FE197A-8B46-495B-B183-94394B2057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40555" y="6065571"/>
                  <a:ext cx="268560" cy="17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2BADCC75-5B01-48FF-BA12-0169B387A112}"/>
                    </a:ext>
                  </a:extLst>
                </p14:cNvPr>
                <p14:cNvContentPartPr/>
                <p14:nvPr/>
              </p14:nvContentPartPr>
              <p14:xfrm>
                <a:off x="4943235" y="6209715"/>
                <a:ext cx="145800" cy="11088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2BADCC75-5B01-48FF-BA12-0169B387A11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4235" y="6200211"/>
                  <a:ext cx="163440" cy="130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572CB091-ED2F-41CB-B16B-66F43B5538BB}"/>
                    </a:ext>
                  </a:extLst>
                </p14:cNvPr>
                <p14:cNvContentPartPr/>
                <p14:nvPr/>
              </p14:nvContentPartPr>
              <p14:xfrm>
                <a:off x="5447955" y="6124035"/>
                <a:ext cx="19800" cy="22788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572CB091-ED2F-41CB-B16B-66F43B5538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38955" y="6114523"/>
                  <a:ext cx="37440" cy="247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2E0B7ADA-8680-47CE-ADE4-58D31346C2FA}"/>
                    </a:ext>
                  </a:extLst>
                </p14:cNvPr>
                <p14:cNvContentPartPr/>
                <p14:nvPr/>
              </p14:nvContentPartPr>
              <p14:xfrm>
                <a:off x="5409795" y="6247875"/>
                <a:ext cx="123120" cy="1980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2E0B7ADA-8680-47CE-ADE4-58D31346C2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00795" y="6238371"/>
                  <a:ext cx="140760" cy="39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A2060A0B-FBA5-4231-9FDB-F7A433947252}"/>
                    </a:ext>
                  </a:extLst>
                </p14:cNvPr>
                <p14:cNvContentPartPr/>
                <p14:nvPr/>
              </p14:nvContentPartPr>
              <p14:xfrm>
                <a:off x="5789595" y="6169755"/>
                <a:ext cx="285480" cy="3186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A2060A0B-FBA5-4231-9FDB-F7A43394725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80955" y="6160245"/>
                  <a:ext cx="303120" cy="338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092A106B-9DEC-4315-A0DA-B05DB57356DB}"/>
                    </a:ext>
                  </a:extLst>
                </p14:cNvPr>
                <p14:cNvContentPartPr/>
                <p14:nvPr/>
              </p14:nvContentPartPr>
              <p14:xfrm>
                <a:off x="6064635" y="6047715"/>
                <a:ext cx="192960" cy="13284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092A106B-9DEC-4315-A0DA-B05DB57356D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55635" y="6038226"/>
                  <a:ext cx="210600" cy="15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30028460-02CB-4753-85EC-D6CE15D366D9}"/>
                    </a:ext>
                  </a:extLst>
                </p14:cNvPr>
                <p14:cNvContentPartPr/>
                <p14:nvPr/>
              </p14:nvContentPartPr>
              <p14:xfrm>
                <a:off x="5785995" y="6276675"/>
                <a:ext cx="167040" cy="2988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30028460-02CB-4753-85EC-D6CE15D366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77355" y="6267239"/>
                  <a:ext cx="184680" cy="49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8BD60A3-AD5D-4190-8B69-AEB79D2C22D9}"/>
                    </a:ext>
                  </a:extLst>
                </p14:cNvPr>
                <p14:cNvContentPartPr/>
                <p14:nvPr/>
              </p14:nvContentPartPr>
              <p14:xfrm>
                <a:off x="5838195" y="6276675"/>
                <a:ext cx="171000" cy="2124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8BD60A3-AD5D-4190-8B69-AEB79D2C22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9195" y="6267235"/>
                  <a:ext cx="188640" cy="40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7C463076-BD26-4800-8E61-5D8D664A9293}"/>
                    </a:ext>
                  </a:extLst>
                </p14:cNvPr>
                <p14:cNvContentPartPr/>
                <p14:nvPr/>
              </p14:nvContentPartPr>
              <p14:xfrm>
                <a:off x="6181995" y="6131595"/>
                <a:ext cx="150840" cy="9864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7C463076-BD26-4800-8E61-5D8D664A92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73355" y="6122088"/>
                  <a:ext cx="168480" cy="118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297C19C4-C1E3-456F-A1D2-141BB531FD5F}"/>
              </a:ext>
            </a:extLst>
          </p:cNvPr>
          <p:cNvGrpSpPr/>
          <p:nvPr/>
        </p:nvGrpSpPr>
        <p:grpSpPr>
          <a:xfrm>
            <a:off x="3038115" y="4444856"/>
            <a:ext cx="3257640" cy="366218"/>
            <a:chOff x="3038115" y="5512395"/>
            <a:chExt cx="325764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1892C032-C667-4FF9-A2A9-E3196C1EB6C4}"/>
                    </a:ext>
                  </a:extLst>
                </p14:cNvPr>
                <p14:cNvContentPartPr/>
                <p14:nvPr/>
              </p14:nvContentPartPr>
              <p14:xfrm>
                <a:off x="3038115" y="5875275"/>
                <a:ext cx="3257640" cy="3996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1892C032-C667-4FF9-A2A9-E3196C1EB6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29115" y="5865780"/>
                  <a:ext cx="3275280" cy="59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0365F66A-1DD2-4567-B900-14486F6BA5B3}"/>
                    </a:ext>
                  </a:extLst>
                </p14:cNvPr>
                <p14:cNvContentPartPr/>
                <p14:nvPr/>
              </p14:nvContentPartPr>
              <p14:xfrm>
                <a:off x="4398555" y="5617155"/>
                <a:ext cx="295560" cy="25236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0365F66A-1DD2-4567-B900-14486F6BA5B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89915" y="5607266"/>
                  <a:ext cx="313200" cy="271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A9F6261-FE99-4DA2-B711-A842E4E94743}"/>
                    </a:ext>
                  </a:extLst>
                </p14:cNvPr>
                <p14:cNvContentPartPr/>
                <p14:nvPr/>
              </p14:nvContentPartPr>
              <p14:xfrm>
                <a:off x="4663515" y="5512395"/>
                <a:ext cx="241920" cy="13644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A9F6261-FE99-4DA2-B711-A842E4E947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54875" y="5502508"/>
                  <a:ext cx="259560" cy="155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CF934D44-67F6-4FBF-A100-A5CFDAB10038}"/>
                    </a:ext>
                  </a:extLst>
                </p14:cNvPr>
                <p14:cNvContentPartPr/>
                <p14:nvPr/>
              </p14:nvContentPartPr>
              <p14:xfrm>
                <a:off x="4894275" y="5638035"/>
                <a:ext cx="66960" cy="11592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CF934D44-67F6-4FBF-A100-A5CFDAB100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85275" y="5628144"/>
                  <a:ext cx="84600" cy="1353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37" name="잉크 236">
                <a:extLst>
                  <a:ext uri="{FF2B5EF4-FFF2-40B4-BE49-F238E27FC236}">
                    <a16:creationId xmlns:a16="http://schemas.microsoft.com/office/drawing/2014/main" id="{AD832001-80F5-47C5-A4E0-CF7CBD54EA70}"/>
                  </a:ext>
                </a:extLst>
              </p14:cNvPr>
              <p14:cNvContentPartPr/>
              <p14:nvPr/>
            </p14:nvContentPartPr>
            <p14:xfrm>
              <a:off x="6571875" y="4575176"/>
              <a:ext cx="612360" cy="834218"/>
            </p14:xfrm>
          </p:contentPart>
        </mc:Choice>
        <mc:Fallback>
          <p:pic>
            <p:nvPicPr>
              <p:cNvPr id="237" name="잉크 236">
                <a:extLst>
                  <a:ext uri="{FF2B5EF4-FFF2-40B4-BE49-F238E27FC236}">
                    <a16:creationId xmlns:a16="http://schemas.microsoft.com/office/drawing/2014/main" id="{AD832001-80F5-47C5-A4E0-CF7CBD54EA7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62875" y="4566535"/>
                <a:ext cx="630000" cy="851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38" name="잉크 237">
                <a:extLst>
                  <a:ext uri="{FF2B5EF4-FFF2-40B4-BE49-F238E27FC236}">
                    <a16:creationId xmlns:a16="http://schemas.microsoft.com/office/drawing/2014/main" id="{D415A14E-8BF4-462D-A5F1-7AD23D795E17}"/>
                  </a:ext>
                </a:extLst>
              </p14:cNvPr>
              <p14:cNvContentPartPr/>
              <p14:nvPr/>
            </p14:nvContentPartPr>
            <p14:xfrm>
              <a:off x="636915" y="1875315"/>
              <a:ext cx="420840" cy="744120"/>
            </p14:xfrm>
          </p:contentPart>
        </mc:Choice>
        <mc:Fallback>
          <p:pic>
            <p:nvPicPr>
              <p:cNvPr id="238" name="잉크 237">
                <a:extLst>
                  <a:ext uri="{FF2B5EF4-FFF2-40B4-BE49-F238E27FC236}">
                    <a16:creationId xmlns:a16="http://schemas.microsoft.com/office/drawing/2014/main" id="{D415A14E-8BF4-462D-A5F1-7AD23D795E1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28275" y="1866675"/>
                <a:ext cx="4384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39" name="잉크 238">
                <a:extLst>
                  <a:ext uri="{FF2B5EF4-FFF2-40B4-BE49-F238E27FC236}">
                    <a16:creationId xmlns:a16="http://schemas.microsoft.com/office/drawing/2014/main" id="{2EC6BA23-A771-4EB3-82E5-D2ABCAB019B0}"/>
                  </a:ext>
                </a:extLst>
              </p14:cNvPr>
              <p14:cNvContentPartPr/>
              <p14:nvPr/>
            </p14:nvContentPartPr>
            <p14:xfrm>
              <a:off x="1238115" y="2047035"/>
              <a:ext cx="150840" cy="10440"/>
            </p14:xfrm>
          </p:contentPart>
        </mc:Choice>
        <mc:Fallback>
          <p:pic>
            <p:nvPicPr>
              <p:cNvPr id="239" name="잉크 238">
                <a:extLst>
                  <a:ext uri="{FF2B5EF4-FFF2-40B4-BE49-F238E27FC236}">
                    <a16:creationId xmlns:a16="http://schemas.microsoft.com/office/drawing/2014/main" id="{2EC6BA23-A771-4EB3-82E5-D2ABCAB019B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229115" y="2038395"/>
                <a:ext cx="168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29834F1D-2B1C-4EF0-89A0-752739A7B020}"/>
                  </a:ext>
                </a:extLst>
              </p14:cNvPr>
              <p14:cNvContentPartPr/>
              <p14:nvPr/>
            </p14:nvContentPartPr>
            <p14:xfrm>
              <a:off x="1266195" y="2123715"/>
              <a:ext cx="151920" cy="10440"/>
            </p14:xfrm>
          </p:contentPart>
        </mc:Choice>
        <mc:Fallback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29834F1D-2B1C-4EF0-89A0-752739A7B020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57195" y="2115075"/>
                <a:ext cx="169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41" name="잉크 240">
                <a:extLst>
                  <a:ext uri="{FF2B5EF4-FFF2-40B4-BE49-F238E27FC236}">
                    <a16:creationId xmlns:a16="http://schemas.microsoft.com/office/drawing/2014/main" id="{7DD40BFB-3C87-4176-83C1-126135F941BA}"/>
                  </a:ext>
                </a:extLst>
              </p14:cNvPr>
              <p14:cNvContentPartPr/>
              <p14:nvPr/>
            </p14:nvContentPartPr>
            <p14:xfrm>
              <a:off x="1577955" y="1627635"/>
              <a:ext cx="155160" cy="1048680"/>
            </p14:xfrm>
          </p:contentPart>
        </mc:Choice>
        <mc:Fallback>
          <p:pic>
            <p:nvPicPr>
              <p:cNvPr id="241" name="잉크 240">
                <a:extLst>
                  <a:ext uri="{FF2B5EF4-FFF2-40B4-BE49-F238E27FC236}">
                    <a16:creationId xmlns:a16="http://schemas.microsoft.com/office/drawing/2014/main" id="{7DD40BFB-3C87-4176-83C1-126135F941B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568955" y="1618995"/>
                <a:ext cx="17280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2A87A500-0A0D-4276-AD3D-891407F9E25E}"/>
                  </a:ext>
                </a:extLst>
              </p14:cNvPr>
              <p14:cNvContentPartPr/>
              <p14:nvPr/>
            </p14:nvContentPartPr>
            <p14:xfrm>
              <a:off x="1968915" y="1969275"/>
              <a:ext cx="223200" cy="364320"/>
            </p14:xfrm>
          </p:contentPart>
        </mc:Choice>
        <mc:Fallback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2A87A500-0A0D-4276-AD3D-891407F9E25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959915" y="1960635"/>
                <a:ext cx="2408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9C0C8AC9-EC6D-4848-94D9-F1DD9D1F2BE1}"/>
                  </a:ext>
                </a:extLst>
              </p14:cNvPr>
              <p14:cNvContentPartPr/>
              <p14:nvPr/>
            </p14:nvContentPartPr>
            <p14:xfrm>
              <a:off x="2238195" y="2218755"/>
              <a:ext cx="21600" cy="170640"/>
            </p14:xfrm>
          </p:contentPart>
        </mc:Choice>
        <mc:Fallback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9C0C8AC9-EC6D-4848-94D9-F1DD9D1F2B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229195" y="2210115"/>
                <a:ext cx="39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5D1B5457-8F3D-4FF6-9551-BB106E2EB4CE}"/>
                  </a:ext>
                </a:extLst>
              </p14:cNvPr>
              <p14:cNvContentPartPr/>
              <p14:nvPr/>
            </p14:nvContentPartPr>
            <p14:xfrm>
              <a:off x="2513955" y="2123715"/>
              <a:ext cx="266040" cy="19800"/>
            </p14:xfrm>
          </p:contentPart>
        </mc:Choice>
        <mc:Fallback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5D1B5457-8F3D-4FF6-9551-BB106E2EB4C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504955" y="2115075"/>
                <a:ext cx="283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47" name="잉크 246">
                <a:extLst>
                  <a:ext uri="{FF2B5EF4-FFF2-40B4-BE49-F238E27FC236}">
                    <a16:creationId xmlns:a16="http://schemas.microsoft.com/office/drawing/2014/main" id="{882CA810-DF50-4E54-A012-A94B70133456}"/>
                  </a:ext>
                </a:extLst>
              </p14:cNvPr>
              <p14:cNvContentPartPr/>
              <p14:nvPr/>
            </p14:nvContentPartPr>
            <p14:xfrm>
              <a:off x="2599635" y="2209395"/>
              <a:ext cx="142560" cy="360"/>
            </p14:xfrm>
          </p:contentPart>
        </mc:Choice>
        <mc:Fallback>
          <p:pic>
            <p:nvPicPr>
              <p:cNvPr id="247" name="잉크 246">
                <a:extLst>
                  <a:ext uri="{FF2B5EF4-FFF2-40B4-BE49-F238E27FC236}">
                    <a16:creationId xmlns:a16="http://schemas.microsoft.com/office/drawing/2014/main" id="{882CA810-DF50-4E54-A012-A94B7013345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590635" y="2200755"/>
                <a:ext cx="160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8CB84DA3-16E9-4EE5-9DF1-5DD782BED1C1}"/>
                  </a:ext>
                </a:extLst>
              </p14:cNvPr>
              <p14:cNvContentPartPr/>
              <p14:nvPr/>
            </p14:nvContentPartPr>
            <p14:xfrm>
              <a:off x="3180675" y="2237115"/>
              <a:ext cx="315000" cy="315360"/>
            </p14:xfrm>
          </p:contentPart>
        </mc:Choice>
        <mc:Fallback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8CB84DA3-16E9-4EE5-9DF1-5DD782BED1C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171675" y="2228475"/>
                <a:ext cx="3326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B447C568-E435-478D-A7F0-CC9B14847347}"/>
                  </a:ext>
                </a:extLst>
              </p14:cNvPr>
              <p14:cNvContentPartPr/>
              <p14:nvPr/>
            </p14:nvContentPartPr>
            <p14:xfrm>
              <a:off x="3454275" y="2075475"/>
              <a:ext cx="183960" cy="141840"/>
            </p14:xfrm>
          </p:contentPart>
        </mc:Choice>
        <mc:Fallback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B447C568-E435-478D-A7F0-CC9B1484734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445275" y="2066835"/>
                <a:ext cx="201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51" name="잉크 250">
                <a:extLst>
                  <a:ext uri="{FF2B5EF4-FFF2-40B4-BE49-F238E27FC236}">
                    <a16:creationId xmlns:a16="http://schemas.microsoft.com/office/drawing/2014/main" id="{3F74412D-B922-4594-9850-949A7F0E0D26}"/>
                  </a:ext>
                </a:extLst>
              </p14:cNvPr>
              <p14:cNvContentPartPr/>
              <p14:nvPr/>
            </p14:nvContentPartPr>
            <p14:xfrm>
              <a:off x="3733635" y="2189955"/>
              <a:ext cx="360" cy="96840"/>
            </p14:xfrm>
          </p:contentPart>
        </mc:Choice>
        <mc:Fallback>
          <p:pic>
            <p:nvPicPr>
              <p:cNvPr id="251" name="잉크 250">
                <a:extLst>
                  <a:ext uri="{FF2B5EF4-FFF2-40B4-BE49-F238E27FC236}">
                    <a16:creationId xmlns:a16="http://schemas.microsoft.com/office/drawing/2014/main" id="{3F74412D-B922-4594-9850-949A7F0E0D2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724635" y="2181315"/>
                <a:ext cx="18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CC5B1241-28BF-47B2-93B2-C95078769E5A}"/>
                  </a:ext>
                </a:extLst>
              </p14:cNvPr>
              <p14:cNvContentPartPr/>
              <p14:nvPr/>
            </p14:nvContentPartPr>
            <p14:xfrm>
              <a:off x="4171395" y="2199315"/>
              <a:ext cx="10080" cy="234000"/>
            </p14:xfrm>
          </p:contentPart>
        </mc:Choice>
        <mc:Fallback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CC5B1241-28BF-47B2-93B2-C95078769E5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162395" y="2190675"/>
                <a:ext cx="27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53" name="잉크 252">
                <a:extLst>
                  <a:ext uri="{FF2B5EF4-FFF2-40B4-BE49-F238E27FC236}">
                    <a16:creationId xmlns:a16="http://schemas.microsoft.com/office/drawing/2014/main" id="{90421C9E-C3D2-4ED7-9A62-7D6B5A95A5BF}"/>
                  </a:ext>
                </a:extLst>
              </p14:cNvPr>
              <p14:cNvContentPartPr/>
              <p14:nvPr/>
            </p14:nvContentPartPr>
            <p14:xfrm>
              <a:off x="4056915" y="2360955"/>
              <a:ext cx="222480" cy="22320"/>
            </p14:xfrm>
          </p:contentPart>
        </mc:Choice>
        <mc:Fallback>
          <p:pic>
            <p:nvPicPr>
              <p:cNvPr id="253" name="잉크 252">
                <a:extLst>
                  <a:ext uri="{FF2B5EF4-FFF2-40B4-BE49-F238E27FC236}">
                    <a16:creationId xmlns:a16="http://schemas.microsoft.com/office/drawing/2014/main" id="{90421C9E-C3D2-4ED7-9A62-7D6B5A95A5B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047915" y="2351955"/>
                <a:ext cx="240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56" name="잉크 255">
                <a:extLst>
                  <a:ext uri="{FF2B5EF4-FFF2-40B4-BE49-F238E27FC236}">
                    <a16:creationId xmlns:a16="http://schemas.microsoft.com/office/drawing/2014/main" id="{45C3420B-BD67-4224-93E2-9AC1D7571173}"/>
                  </a:ext>
                </a:extLst>
              </p14:cNvPr>
              <p14:cNvContentPartPr/>
              <p14:nvPr/>
            </p14:nvContentPartPr>
            <p14:xfrm>
              <a:off x="4588275" y="2254395"/>
              <a:ext cx="298800" cy="252720"/>
            </p14:xfrm>
          </p:contentPart>
        </mc:Choice>
        <mc:Fallback>
          <p:pic>
            <p:nvPicPr>
              <p:cNvPr id="256" name="잉크 255">
                <a:extLst>
                  <a:ext uri="{FF2B5EF4-FFF2-40B4-BE49-F238E27FC236}">
                    <a16:creationId xmlns:a16="http://schemas.microsoft.com/office/drawing/2014/main" id="{45C3420B-BD67-4224-93E2-9AC1D757117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579275" y="2245395"/>
                <a:ext cx="316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24FF0E1E-A9E2-4D3D-BFB9-500F099AE4F9}"/>
                  </a:ext>
                </a:extLst>
              </p14:cNvPr>
              <p14:cNvContentPartPr/>
              <p14:nvPr/>
            </p14:nvContentPartPr>
            <p14:xfrm>
              <a:off x="4751355" y="2131635"/>
              <a:ext cx="267840" cy="172080"/>
            </p14:xfrm>
          </p:contentPart>
        </mc:Choice>
        <mc:Fallback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24FF0E1E-A9E2-4D3D-BFB9-500F099AE4F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42715" y="2122635"/>
                <a:ext cx="285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58" name="잉크 257">
                <a:extLst>
                  <a:ext uri="{FF2B5EF4-FFF2-40B4-BE49-F238E27FC236}">
                    <a16:creationId xmlns:a16="http://schemas.microsoft.com/office/drawing/2014/main" id="{EFA561E2-947F-4867-897A-ABC436CBCDE3}"/>
                  </a:ext>
                </a:extLst>
              </p14:cNvPr>
              <p14:cNvContentPartPr/>
              <p14:nvPr/>
            </p14:nvContentPartPr>
            <p14:xfrm>
              <a:off x="5035035" y="2247195"/>
              <a:ext cx="183600" cy="97200"/>
            </p14:xfrm>
          </p:contentPart>
        </mc:Choice>
        <mc:Fallback>
          <p:pic>
            <p:nvPicPr>
              <p:cNvPr id="258" name="잉크 257">
                <a:extLst>
                  <a:ext uri="{FF2B5EF4-FFF2-40B4-BE49-F238E27FC236}">
                    <a16:creationId xmlns:a16="http://schemas.microsoft.com/office/drawing/2014/main" id="{EFA561E2-947F-4867-897A-ABC436CBCDE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026035" y="2238555"/>
                <a:ext cx="2012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8F16FB3B-4154-4AF2-ADD4-8E5930AC804F}"/>
                  </a:ext>
                </a:extLst>
              </p14:cNvPr>
              <p14:cNvContentPartPr/>
              <p14:nvPr/>
            </p14:nvContentPartPr>
            <p14:xfrm>
              <a:off x="5645955" y="2218755"/>
              <a:ext cx="22680" cy="207000"/>
            </p14:xfrm>
          </p:contentPart>
        </mc:Choice>
        <mc:Fallback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8F16FB3B-4154-4AF2-ADD4-8E5930AC804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636955" y="2210115"/>
                <a:ext cx="403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DB22C495-7C67-41F6-9A8C-862C35D51695}"/>
                  </a:ext>
                </a:extLst>
              </p14:cNvPr>
              <p14:cNvContentPartPr/>
              <p14:nvPr/>
            </p14:nvContentPartPr>
            <p14:xfrm>
              <a:off x="5542995" y="2323155"/>
              <a:ext cx="227520" cy="29520"/>
            </p14:xfrm>
          </p:contentPart>
        </mc:Choice>
        <mc:Fallback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DB22C495-7C67-41F6-9A8C-862C35D51695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533995" y="2314515"/>
                <a:ext cx="245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120573F1-350E-44CC-A758-42DEC6F84488}"/>
                  </a:ext>
                </a:extLst>
              </p14:cNvPr>
              <p14:cNvContentPartPr/>
              <p14:nvPr/>
            </p14:nvContentPartPr>
            <p14:xfrm>
              <a:off x="5998395" y="2302275"/>
              <a:ext cx="212400" cy="242640"/>
            </p14:xfrm>
          </p:contentPart>
        </mc:Choice>
        <mc:Fallback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120573F1-350E-44CC-A758-42DEC6F8448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989755" y="2293275"/>
                <a:ext cx="230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CD3FC373-A1DD-4C1B-B3AE-98A6D386C0F7}"/>
                  </a:ext>
                </a:extLst>
              </p14:cNvPr>
              <p14:cNvContentPartPr/>
              <p14:nvPr/>
            </p14:nvContentPartPr>
            <p14:xfrm>
              <a:off x="6131955" y="2131635"/>
              <a:ext cx="287640" cy="163080"/>
            </p14:xfrm>
          </p:contentPart>
        </mc:Choice>
        <mc:Fallback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CD3FC373-A1DD-4C1B-B3AE-98A6D386C0F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122955" y="2122995"/>
                <a:ext cx="305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79EB6489-31E0-4A62-A259-7642A27E2020}"/>
                  </a:ext>
                </a:extLst>
              </p14:cNvPr>
              <p14:cNvContentPartPr/>
              <p14:nvPr/>
            </p14:nvContentPartPr>
            <p14:xfrm>
              <a:off x="6355515" y="2284635"/>
              <a:ext cx="184320" cy="136440"/>
            </p14:xfrm>
          </p:contentPart>
        </mc:Choice>
        <mc:Fallback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79EB6489-31E0-4A62-A259-7642A27E20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346875" y="2275995"/>
                <a:ext cx="201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64" name="잉크 263">
                <a:extLst>
                  <a:ext uri="{FF2B5EF4-FFF2-40B4-BE49-F238E27FC236}">
                    <a16:creationId xmlns:a16="http://schemas.microsoft.com/office/drawing/2014/main" id="{318B8BE9-5C0E-4676-81F3-68452C4A7904}"/>
                  </a:ext>
                </a:extLst>
              </p14:cNvPr>
              <p14:cNvContentPartPr/>
              <p14:nvPr/>
            </p14:nvContentPartPr>
            <p14:xfrm>
              <a:off x="3104355" y="1951635"/>
              <a:ext cx="3476160" cy="30600"/>
            </p14:xfrm>
          </p:contentPart>
        </mc:Choice>
        <mc:Fallback>
          <p:pic>
            <p:nvPicPr>
              <p:cNvPr id="264" name="잉크 263">
                <a:extLst>
                  <a:ext uri="{FF2B5EF4-FFF2-40B4-BE49-F238E27FC236}">
                    <a16:creationId xmlns:a16="http://schemas.microsoft.com/office/drawing/2014/main" id="{318B8BE9-5C0E-4676-81F3-68452C4A790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095355" y="1942635"/>
                <a:ext cx="349380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40961BFB-1B10-485B-B728-D7C52541BD68}"/>
              </a:ext>
            </a:extLst>
          </p:cNvPr>
          <p:cNvGrpSpPr/>
          <p:nvPr/>
        </p:nvGrpSpPr>
        <p:grpSpPr>
          <a:xfrm>
            <a:off x="4493235" y="1528995"/>
            <a:ext cx="488520" cy="290880"/>
            <a:chOff x="4493235" y="1528995"/>
            <a:chExt cx="48852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6B9456E5-1ADD-4279-899E-7E72FB555532}"/>
                    </a:ext>
                  </a:extLst>
                </p14:cNvPr>
                <p14:cNvContentPartPr/>
                <p14:nvPr/>
              </p14:nvContentPartPr>
              <p14:xfrm>
                <a:off x="4493235" y="1617555"/>
                <a:ext cx="269280" cy="20232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6B9456E5-1ADD-4279-899E-7E72FB55553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484235" y="1608555"/>
                  <a:ext cx="286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36FA9B60-19E8-4E29-A06A-E5CFEF52B352}"/>
                    </a:ext>
                  </a:extLst>
                </p14:cNvPr>
                <p14:cNvContentPartPr/>
                <p14:nvPr/>
              </p14:nvContentPartPr>
              <p14:xfrm>
                <a:off x="4750635" y="1528995"/>
                <a:ext cx="202680" cy="14616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36FA9B60-19E8-4E29-A06A-E5CFEF52B35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41995" y="1520355"/>
                  <a:ext cx="22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52F6A032-DDD0-48F0-8EC1-E9A61CC0AD4D}"/>
                    </a:ext>
                  </a:extLst>
                </p14:cNvPr>
                <p14:cNvContentPartPr/>
                <p14:nvPr/>
              </p14:nvContentPartPr>
              <p14:xfrm>
                <a:off x="4981395" y="1628355"/>
                <a:ext cx="360" cy="7488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52F6A032-DDD0-48F0-8EC1-E9A61CC0AD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72395" y="1619715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1633D5E-E1A0-4155-A555-AB0ADEF331A6}"/>
              </a:ext>
            </a:extLst>
          </p:cNvPr>
          <p:cNvGrpSpPr/>
          <p:nvPr/>
        </p:nvGrpSpPr>
        <p:grpSpPr>
          <a:xfrm>
            <a:off x="6907395" y="2342595"/>
            <a:ext cx="85320" cy="104760"/>
            <a:chOff x="6907395" y="2342595"/>
            <a:chExt cx="8532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7B9404E-F193-426A-8D2E-73E10D490FD7}"/>
                    </a:ext>
                  </a:extLst>
                </p14:cNvPr>
                <p14:cNvContentPartPr/>
                <p14:nvPr/>
              </p14:nvContentPartPr>
              <p14:xfrm>
                <a:off x="6934035" y="2398035"/>
                <a:ext cx="360" cy="180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7B9404E-F193-426A-8D2E-73E10D490FD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25035" y="238903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CEFAAD0A-A61E-4244-8F44-82054DE3300D}"/>
                    </a:ext>
                  </a:extLst>
                </p14:cNvPr>
                <p14:cNvContentPartPr/>
                <p14:nvPr/>
              </p14:nvContentPartPr>
              <p14:xfrm>
                <a:off x="6907395" y="2342595"/>
                <a:ext cx="85320" cy="10476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CEFAAD0A-A61E-4244-8F44-82054DE3300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98395" y="2333955"/>
                  <a:ext cx="10296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8BD2A36E-9409-4C4E-8C58-4F6489A3A459}"/>
                  </a:ext>
                </a:extLst>
              </p14:cNvPr>
              <p14:cNvContentPartPr/>
              <p14:nvPr/>
            </p14:nvContentPartPr>
            <p14:xfrm>
              <a:off x="1255755" y="5928915"/>
              <a:ext cx="38520" cy="3492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8BD2A36E-9409-4C4E-8C58-4F6489A3A45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247115" y="5919915"/>
                <a:ext cx="56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FBB5B884-A823-4B02-A474-A684204F3721}"/>
                  </a:ext>
                </a:extLst>
              </p14:cNvPr>
              <p14:cNvContentPartPr/>
              <p14:nvPr/>
            </p14:nvContentPartPr>
            <p14:xfrm>
              <a:off x="1085475" y="6267315"/>
              <a:ext cx="36000" cy="57240"/>
            </p14:xfrm>
          </p:contentPart>
        </mc:Choice>
        <mc:Fallback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FBB5B884-A823-4B02-A474-A684204F372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76475" y="6258675"/>
                <a:ext cx="536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B3A66F94-71C0-4A01-BE16-F57BBEA1B511}"/>
                  </a:ext>
                </a:extLst>
              </p14:cNvPr>
              <p14:cNvContentPartPr/>
              <p14:nvPr/>
            </p14:nvContentPartPr>
            <p14:xfrm>
              <a:off x="1392555" y="6256875"/>
              <a:ext cx="55440" cy="29520"/>
            </p14:xfrm>
          </p:contentPart>
        </mc:Choice>
        <mc:Fallback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B3A66F94-71C0-4A01-BE16-F57BBEA1B51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83915" y="6247875"/>
                <a:ext cx="73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3D37FEE8-529D-499A-9F5C-7E118718992C}"/>
              </a:ext>
            </a:extLst>
          </p:cNvPr>
          <p:cNvGrpSpPr/>
          <p:nvPr/>
        </p:nvGrpSpPr>
        <p:grpSpPr>
          <a:xfrm>
            <a:off x="1965675" y="5971395"/>
            <a:ext cx="385920" cy="343440"/>
            <a:chOff x="1965675" y="5971395"/>
            <a:chExt cx="38592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F03F44A3-29A4-4244-A03C-9C46DB087259}"/>
                    </a:ext>
                  </a:extLst>
                </p14:cNvPr>
                <p14:cNvContentPartPr/>
                <p14:nvPr/>
              </p14:nvContentPartPr>
              <p14:xfrm>
                <a:off x="1990515" y="5971395"/>
                <a:ext cx="361080" cy="36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F03F44A3-29A4-4244-A03C-9C46DB08725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81515" y="5962755"/>
                  <a:ext cx="37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B2F22B99-1BFA-4CBC-B2E0-744947C76785}"/>
                    </a:ext>
                  </a:extLst>
                </p14:cNvPr>
                <p14:cNvContentPartPr/>
                <p14:nvPr/>
              </p14:nvContentPartPr>
              <p14:xfrm>
                <a:off x="1965675" y="5980755"/>
                <a:ext cx="365760" cy="33408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B2F22B99-1BFA-4CBC-B2E0-744947C767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56675" y="5972115"/>
                  <a:ext cx="38340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A7617F11-D3E0-4CAB-8665-72FDEC660049}"/>
                  </a:ext>
                </a:extLst>
              </p14:cNvPr>
              <p14:cNvContentPartPr/>
              <p14:nvPr/>
            </p14:nvContentPartPr>
            <p14:xfrm>
              <a:off x="2732835" y="5950875"/>
              <a:ext cx="230040" cy="42120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A7617F11-D3E0-4CAB-8665-72FDEC660049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723835" y="5942235"/>
                <a:ext cx="24768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9E3C159F-A67B-4B78-9C80-E603FD10D808}"/>
              </a:ext>
            </a:extLst>
          </p:cNvPr>
          <p:cNvGrpSpPr/>
          <p:nvPr/>
        </p:nvGrpSpPr>
        <p:grpSpPr>
          <a:xfrm>
            <a:off x="3352035" y="6057075"/>
            <a:ext cx="154080" cy="86040"/>
            <a:chOff x="3352035" y="6057075"/>
            <a:chExt cx="15408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AFB0820-B89A-4CB5-A682-A8AA06E99BA8}"/>
                    </a:ext>
                  </a:extLst>
                </p14:cNvPr>
                <p14:cNvContentPartPr/>
                <p14:nvPr/>
              </p14:nvContentPartPr>
              <p14:xfrm>
                <a:off x="3371475" y="6057075"/>
                <a:ext cx="134640" cy="1080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AFB0820-B89A-4CB5-A682-A8AA06E99BA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62475" y="6048435"/>
                  <a:ext cx="152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D3654A8E-5C0A-4A09-921E-DD28A94B291F}"/>
                    </a:ext>
                  </a:extLst>
                </p14:cNvPr>
                <p14:cNvContentPartPr/>
                <p14:nvPr/>
              </p14:nvContentPartPr>
              <p14:xfrm>
                <a:off x="3352035" y="6142755"/>
                <a:ext cx="113760" cy="36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D3654A8E-5C0A-4A09-921E-DD28A94B291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43035" y="6134115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A9FE1C19-C6A1-496F-812F-2598DAA94F1D}"/>
                  </a:ext>
                </a:extLst>
              </p14:cNvPr>
              <p14:cNvContentPartPr/>
              <p14:nvPr/>
            </p14:nvContentPartPr>
            <p14:xfrm>
              <a:off x="3981315" y="5990835"/>
              <a:ext cx="38160" cy="294480"/>
            </p14:xfrm>
          </p:contentPart>
        </mc:Choice>
        <mc:Fallback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A9FE1C19-C6A1-496F-812F-2598DAA94F1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972315" y="5982195"/>
                <a:ext cx="55800" cy="3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86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66555</TotalTime>
  <Words>1114</Words>
  <Application>Microsoft Office PowerPoint</Application>
  <PresentationFormat>화면 슬라이드 쇼(4:3)</PresentationFormat>
  <Paragraphs>175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DejaVu Sans</vt:lpstr>
      <vt:lpstr>Lucida Grande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1382</cp:revision>
  <cp:lastPrinted>2021-06-14T00:51:48Z</cp:lastPrinted>
  <dcterms:created xsi:type="dcterms:W3CDTF">2018-11-22T08:09:53Z</dcterms:created>
  <dcterms:modified xsi:type="dcterms:W3CDTF">2023-01-25T15:02:02Z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